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4"/>
  </p:sldMasterIdLst>
  <p:notesMasterIdLst>
    <p:notesMasterId r:id="rId19"/>
  </p:notesMasterIdLst>
  <p:handoutMasterIdLst>
    <p:handoutMasterId r:id="rId20"/>
  </p:handoutMasterIdLst>
  <p:sldIdLst>
    <p:sldId id="286" r:id="rId5"/>
    <p:sldId id="298" r:id="rId6"/>
    <p:sldId id="353" r:id="rId7"/>
    <p:sldId id="355" r:id="rId8"/>
    <p:sldId id="279" r:id="rId9"/>
    <p:sldId id="280" r:id="rId10"/>
    <p:sldId id="291" r:id="rId11"/>
    <p:sldId id="260" r:id="rId12"/>
    <p:sldId id="292" r:id="rId13"/>
    <p:sldId id="295" r:id="rId14"/>
    <p:sldId id="296" r:id="rId15"/>
    <p:sldId id="294" r:id="rId16"/>
    <p:sldId id="297" r:id="rId17"/>
    <p:sldId id="275" r:id="rId18"/>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03" userDrawn="1">
          <p15:clr>
            <a:srgbClr val="A4A3A4"/>
          </p15:clr>
        </p15:guide>
        <p15:guide id="2" orient="horz" pos="594" userDrawn="1">
          <p15:clr>
            <a:srgbClr val="A4A3A4"/>
          </p15:clr>
        </p15:guide>
        <p15:guide id="3" orient="horz" pos="824" userDrawn="1">
          <p15:clr>
            <a:srgbClr val="A4A3A4"/>
          </p15:clr>
        </p15:guide>
        <p15:guide id="4" orient="horz" pos="981" userDrawn="1">
          <p15:clr>
            <a:srgbClr val="A4A3A4"/>
          </p15:clr>
        </p15:guide>
        <p15:guide id="5" pos="6608" userDrawn="1">
          <p15:clr>
            <a:srgbClr val="A4A3A4"/>
          </p15:clr>
        </p15:guide>
        <p15:guide id="6" pos="1072" userDrawn="1">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B03C11E-4D09-BD67-DABB-56583502A015}" name="Helena Engelke" initials="HE" userId="S::helena.engelke@suntarbetsliv.se::86283cb0-2ee5-4096-9c17-abfa18ef4125" providerId="AD"/>
  <p188:author id="{A1323DEA-23F4-0AB4-B75C-A4668990564F}" name="Charlotte Wiberg Wikholm" initials="CWW" userId="S::charlotte.wikholm@suntarbetsliv.se::dad690bd-393e-454f-b6d9-49ce99d971e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CF0"/>
    <a:srgbClr val="FDEDE5"/>
    <a:srgbClr val="FFFFFF"/>
    <a:srgbClr val="F7BA99"/>
    <a:srgbClr val="FEF6F2"/>
    <a:srgbClr val="FCE5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Format med tema 1 - dekorfärg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A111915-BE36-4E01-A7E5-04B1672EAD32}" styleName="Ljust format 2 - Dekorfärg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2DE63D5-997A-4646-A377-4702673A728D}" styleName="Ljust format 2 - Dekorfärg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73A0DAA-6AF3-43AB-8588-CEC1D06C72B9}" styleName="Mellanmörkt forma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329" autoAdjust="0"/>
  </p:normalViewPr>
  <p:slideViewPr>
    <p:cSldViewPr snapToGrid="0">
      <p:cViewPr varScale="1">
        <p:scale>
          <a:sx n="83" d="100"/>
          <a:sy n="83" d="100"/>
        </p:scale>
        <p:origin x="1554" y="84"/>
      </p:cViewPr>
      <p:guideLst>
        <p:guide orient="horz" pos="3203"/>
        <p:guide orient="horz" pos="594"/>
        <p:guide orient="horz" pos="824"/>
        <p:guide orient="horz" pos="981"/>
        <p:guide pos="6608"/>
        <p:guide pos="1072"/>
      </p:guideLst>
    </p:cSldViewPr>
  </p:slideViewPr>
  <p:notesTextViewPr>
    <p:cViewPr>
      <p:scale>
        <a:sx n="1" d="1"/>
        <a:sy n="1" d="1"/>
      </p:scale>
      <p:origin x="0" y="0"/>
    </p:cViewPr>
  </p:notesTextViewPr>
  <p:notesViewPr>
    <p:cSldViewPr snapToGrid="0">
      <p:cViewPr>
        <p:scale>
          <a:sx n="1" d="2"/>
          <a:sy n="1" d="2"/>
        </p:scale>
        <p:origin x="0" y="0"/>
      </p:cViewPr>
      <p:guideLst>
        <p:guide orient="horz" pos="3126"/>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a Engelke" userId="86283cb0-2ee5-4096-9c17-abfa18ef4125" providerId="ADAL" clId="{744EC95A-0969-4326-96FB-654FB3F55A54}"/>
    <pc:docChg chg="custSel addSld delSld modSld sldOrd">
      <pc:chgData name="Helena Engelke" userId="86283cb0-2ee5-4096-9c17-abfa18ef4125" providerId="ADAL" clId="{744EC95A-0969-4326-96FB-654FB3F55A54}" dt="2023-07-07T11:33:49.531" v="444" actId="20577"/>
      <pc:docMkLst>
        <pc:docMk/>
      </pc:docMkLst>
      <pc:sldChg chg="ord modAnim">
        <pc:chgData name="Helena Engelke" userId="86283cb0-2ee5-4096-9c17-abfa18ef4125" providerId="ADAL" clId="{744EC95A-0969-4326-96FB-654FB3F55A54}" dt="2023-07-07T11:32:06.675" v="315"/>
        <pc:sldMkLst>
          <pc:docMk/>
          <pc:sldMk cId="1815688206" sldId="260"/>
        </pc:sldMkLst>
      </pc:sldChg>
      <pc:sldChg chg="del mod chgLayout">
        <pc:chgData name="Helena Engelke" userId="86283cb0-2ee5-4096-9c17-abfa18ef4125" providerId="ADAL" clId="{744EC95A-0969-4326-96FB-654FB3F55A54}" dt="2023-07-07T09:51:38.764" v="205" actId="47"/>
        <pc:sldMkLst>
          <pc:docMk/>
          <pc:sldMk cId="3307633539" sldId="269"/>
        </pc:sldMkLst>
      </pc:sldChg>
      <pc:sldChg chg="del">
        <pc:chgData name="Helena Engelke" userId="86283cb0-2ee5-4096-9c17-abfa18ef4125" providerId="ADAL" clId="{744EC95A-0969-4326-96FB-654FB3F55A54}" dt="2023-07-07T09:53:09.674" v="284" actId="47"/>
        <pc:sldMkLst>
          <pc:docMk/>
          <pc:sldMk cId="450613028" sldId="272"/>
        </pc:sldMkLst>
      </pc:sldChg>
      <pc:sldChg chg="del">
        <pc:chgData name="Helena Engelke" userId="86283cb0-2ee5-4096-9c17-abfa18ef4125" providerId="ADAL" clId="{744EC95A-0969-4326-96FB-654FB3F55A54}" dt="2023-07-07T09:28:59.922" v="62" actId="47"/>
        <pc:sldMkLst>
          <pc:docMk/>
          <pc:sldMk cId="253773045" sldId="276"/>
        </pc:sldMkLst>
      </pc:sldChg>
      <pc:sldChg chg="del">
        <pc:chgData name="Helena Engelke" userId="86283cb0-2ee5-4096-9c17-abfa18ef4125" providerId="ADAL" clId="{744EC95A-0969-4326-96FB-654FB3F55A54}" dt="2023-07-07T09:29:15.305" v="63" actId="47"/>
        <pc:sldMkLst>
          <pc:docMk/>
          <pc:sldMk cId="3085879228" sldId="277"/>
        </pc:sldMkLst>
      </pc:sldChg>
      <pc:sldChg chg="del">
        <pc:chgData name="Helena Engelke" userId="86283cb0-2ee5-4096-9c17-abfa18ef4125" providerId="ADAL" clId="{744EC95A-0969-4326-96FB-654FB3F55A54}" dt="2023-07-07T09:29:15.305" v="63" actId="47"/>
        <pc:sldMkLst>
          <pc:docMk/>
          <pc:sldMk cId="2449942180" sldId="278"/>
        </pc:sldMkLst>
      </pc:sldChg>
      <pc:sldChg chg="addSp modSp mod chgLayout modNotesTx">
        <pc:chgData name="Helena Engelke" userId="86283cb0-2ee5-4096-9c17-abfa18ef4125" providerId="ADAL" clId="{744EC95A-0969-4326-96FB-654FB3F55A54}" dt="2023-07-07T11:32:59.917" v="319" actId="20577"/>
        <pc:sldMkLst>
          <pc:docMk/>
          <pc:sldMk cId="2167507264" sldId="279"/>
        </pc:sldMkLst>
        <pc:spChg chg="mod ord">
          <ac:chgData name="Helena Engelke" userId="86283cb0-2ee5-4096-9c17-abfa18ef4125" providerId="ADAL" clId="{744EC95A-0969-4326-96FB-654FB3F55A54}" dt="2023-07-07T11:29:15.444" v="297" actId="700"/>
          <ac:spMkLst>
            <pc:docMk/>
            <pc:sldMk cId="2167507264" sldId="279"/>
            <ac:spMk id="2" creationId="{301BCB5D-B261-4622-AAA8-1CA951B86F0C}"/>
          </ac:spMkLst>
        </pc:spChg>
        <pc:spChg chg="mod ord">
          <ac:chgData name="Helena Engelke" userId="86283cb0-2ee5-4096-9c17-abfa18ef4125" providerId="ADAL" clId="{744EC95A-0969-4326-96FB-654FB3F55A54}" dt="2023-07-07T11:29:20.884" v="298" actId="14100"/>
          <ac:spMkLst>
            <pc:docMk/>
            <pc:sldMk cId="2167507264" sldId="279"/>
            <ac:spMk id="3" creationId="{49A2C15C-AFCF-479C-9CA4-58AAB20036EB}"/>
          </ac:spMkLst>
        </pc:spChg>
        <pc:spChg chg="add mod ord">
          <ac:chgData name="Helena Engelke" userId="86283cb0-2ee5-4096-9c17-abfa18ef4125" providerId="ADAL" clId="{744EC95A-0969-4326-96FB-654FB3F55A54}" dt="2023-07-07T11:29:15.444" v="297" actId="700"/>
          <ac:spMkLst>
            <pc:docMk/>
            <pc:sldMk cId="2167507264" sldId="279"/>
            <ac:spMk id="5" creationId="{BD660922-8448-A492-61F0-FF6D12672B44}"/>
          </ac:spMkLst>
        </pc:spChg>
      </pc:sldChg>
      <pc:sldChg chg="addSp delSp modSp mod modClrScheme chgLayout modNotesTx">
        <pc:chgData name="Helena Engelke" userId="86283cb0-2ee5-4096-9c17-abfa18ef4125" providerId="ADAL" clId="{744EC95A-0969-4326-96FB-654FB3F55A54}" dt="2023-07-07T11:33:49.531" v="444" actId="20577"/>
        <pc:sldMkLst>
          <pc:docMk/>
          <pc:sldMk cId="2832312615" sldId="280"/>
        </pc:sldMkLst>
        <pc:spChg chg="mod ord">
          <ac:chgData name="Helena Engelke" userId="86283cb0-2ee5-4096-9c17-abfa18ef4125" providerId="ADAL" clId="{744EC95A-0969-4326-96FB-654FB3F55A54}" dt="2023-07-07T11:28:41.096" v="292" actId="700"/>
          <ac:spMkLst>
            <pc:docMk/>
            <pc:sldMk cId="2832312615" sldId="280"/>
            <ac:spMk id="2" creationId="{E2573E6F-6A10-4DCD-B8D1-2C777794823A}"/>
          </ac:spMkLst>
        </pc:spChg>
        <pc:spChg chg="mod ord">
          <ac:chgData name="Helena Engelke" userId="86283cb0-2ee5-4096-9c17-abfa18ef4125" providerId="ADAL" clId="{744EC95A-0969-4326-96FB-654FB3F55A54}" dt="2023-07-07T11:28:51.035" v="293" actId="14100"/>
          <ac:spMkLst>
            <pc:docMk/>
            <pc:sldMk cId="2832312615" sldId="280"/>
            <ac:spMk id="3" creationId="{7273BCD3-E3FD-4B3F-8E93-3FBA69502672}"/>
          </ac:spMkLst>
        </pc:spChg>
        <pc:spChg chg="add del mod ord">
          <ac:chgData name="Helena Engelke" userId="86283cb0-2ee5-4096-9c17-abfa18ef4125" providerId="ADAL" clId="{744EC95A-0969-4326-96FB-654FB3F55A54}" dt="2023-07-07T09:30:07.067" v="68" actId="700"/>
          <ac:spMkLst>
            <pc:docMk/>
            <pc:sldMk cId="2832312615" sldId="280"/>
            <ac:spMk id="5" creationId="{78837208-3058-943C-D54D-05EBA4AB4AA0}"/>
          </ac:spMkLst>
        </pc:spChg>
        <pc:spChg chg="add mod ord">
          <ac:chgData name="Helena Engelke" userId="86283cb0-2ee5-4096-9c17-abfa18ef4125" providerId="ADAL" clId="{744EC95A-0969-4326-96FB-654FB3F55A54}" dt="2023-07-07T11:28:41.096" v="292" actId="700"/>
          <ac:spMkLst>
            <pc:docMk/>
            <pc:sldMk cId="2832312615" sldId="280"/>
            <ac:spMk id="6" creationId="{AA688771-C11E-A248-552C-FB34C7515382}"/>
          </ac:spMkLst>
        </pc:spChg>
        <pc:spChg chg="add del mod ord">
          <ac:chgData name="Helena Engelke" userId="86283cb0-2ee5-4096-9c17-abfa18ef4125" providerId="ADAL" clId="{744EC95A-0969-4326-96FB-654FB3F55A54}" dt="2023-07-07T09:52:35.565" v="280" actId="700"/>
          <ac:spMkLst>
            <pc:docMk/>
            <pc:sldMk cId="2832312615" sldId="280"/>
            <ac:spMk id="7" creationId="{B5FEA193-CD25-8212-D4C8-E1198ABE01EF}"/>
          </ac:spMkLst>
        </pc:spChg>
        <pc:spChg chg="add del mod ord">
          <ac:chgData name="Helena Engelke" userId="86283cb0-2ee5-4096-9c17-abfa18ef4125" providerId="ADAL" clId="{744EC95A-0969-4326-96FB-654FB3F55A54}" dt="2023-07-07T11:28:09.743" v="288" actId="478"/>
          <ac:spMkLst>
            <pc:docMk/>
            <pc:sldMk cId="2832312615" sldId="280"/>
            <ac:spMk id="8" creationId="{520BF56B-628F-EFAE-1E22-9AE32F1DB209}"/>
          </ac:spMkLst>
        </pc:spChg>
        <pc:picChg chg="del">
          <ac:chgData name="Helena Engelke" userId="86283cb0-2ee5-4096-9c17-abfa18ef4125" providerId="ADAL" clId="{744EC95A-0969-4326-96FB-654FB3F55A54}" dt="2023-07-07T09:29:56.068" v="67" actId="478"/>
          <ac:picMkLst>
            <pc:docMk/>
            <pc:sldMk cId="2832312615" sldId="280"/>
            <ac:picMk id="4" creationId="{70322DEA-4745-4428-ABC3-76EA0838A3B1}"/>
          </ac:picMkLst>
        </pc:picChg>
        <pc:picChg chg="add mod ord">
          <ac:chgData name="Helena Engelke" userId="86283cb0-2ee5-4096-9c17-abfa18ef4125" providerId="ADAL" clId="{744EC95A-0969-4326-96FB-654FB3F55A54}" dt="2023-07-07T11:29:04.160" v="296" actId="167"/>
          <ac:picMkLst>
            <pc:docMk/>
            <pc:sldMk cId="2832312615" sldId="280"/>
            <ac:picMk id="10" creationId="{2737354D-8400-C304-97C6-D2FA85C465B9}"/>
          </ac:picMkLst>
        </pc:picChg>
      </pc:sldChg>
      <pc:sldChg chg="del">
        <pc:chgData name="Helena Engelke" userId="86283cb0-2ee5-4096-9c17-abfa18ef4125" providerId="ADAL" clId="{744EC95A-0969-4326-96FB-654FB3F55A54}" dt="2023-07-07T09:31:59.783" v="71" actId="47"/>
        <pc:sldMkLst>
          <pc:docMk/>
          <pc:sldMk cId="113851363" sldId="281"/>
        </pc:sldMkLst>
      </pc:sldChg>
      <pc:sldChg chg="del">
        <pc:chgData name="Helena Engelke" userId="86283cb0-2ee5-4096-9c17-abfa18ef4125" providerId="ADAL" clId="{744EC95A-0969-4326-96FB-654FB3F55A54}" dt="2023-07-07T09:26:14.388" v="0" actId="47"/>
        <pc:sldMkLst>
          <pc:docMk/>
          <pc:sldMk cId="985789974" sldId="282"/>
        </pc:sldMkLst>
      </pc:sldChg>
      <pc:sldChg chg="del">
        <pc:chgData name="Helena Engelke" userId="86283cb0-2ee5-4096-9c17-abfa18ef4125" providerId="ADAL" clId="{744EC95A-0969-4326-96FB-654FB3F55A54}" dt="2023-07-07T09:50:24.421" v="203" actId="47"/>
        <pc:sldMkLst>
          <pc:docMk/>
          <pc:sldMk cId="3236630433" sldId="283"/>
        </pc:sldMkLst>
      </pc:sldChg>
      <pc:sldChg chg="del">
        <pc:chgData name="Helena Engelke" userId="86283cb0-2ee5-4096-9c17-abfa18ef4125" providerId="ADAL" clId="{744EC95A-0969-4326-96FB-654FB3F55A54}" dt="2023-07-07T09:50:24.421" v="203" actId="47"/>
        <pc:sldMkLst>
          <pc:docMk/>
          <pc:sldMk cId="3704041064" sldId="284"/>
        </pc:sldMkLst>
      </pc:sldChg>
      <pc:sldChg chg="del">
        <pc:chgData name="Helena Engelke" userId="86283cb0-2ee5-4096-9c17-abfa18ef4125" providerId="ADAL" clId="{744EC95A-0969-4326-96FB-654FB3F55A54}" dt="2023-07-07T09:50:24.421" v="203" actId="47"/>
        <pc:sldMkLst>
          <pc:docMk/>
          <pc:sldMk cId="409290896" sldId="285"/>
        </pc:sldMkLst>
      </pc:sldChg>
      <pc:sldChg chg="addSp delSp modSp mod">
        <pc:chgData name="Helena Engelke" userId="86283cb0-2ee5-4096-9c17-abfa18ef4125" providerId="ADAL" clId="{744EC95A-0969-4326-96FB-654FB3F55A54}" dt="2023-07-07T11:27:51.811" v="287" actId="18131"/>
        <pc:sldMkLst>
          <pc:docMk/>
          <pc:sldMk cId="1765613017" sldId="286"/>
        </pc:sldMkLst>
        <pc:spChg chg="del">
          <ac:chgData name="Helena Engelke" userId="86283cb0-2ee5-4096-9c17-abfa18ef4125" providerId="ADAL" clId="{744EC95A-0969-4326-96FB-654FB3F55A54}" dt="2023-07-07T09:27:52.033" v="59"/>
          <ac:spMkLst>
            <pc:docMk/>
            <pc:sldMk cId="1765613017" sldId="286"/>
            <ac:spMk id="2" creationId="{1004AED2-EE29-153E-E0F0-BEAE53D898B4}"/>
          </ac:spMkLst>
        </pc:spChg>
        <pc:spChg chg="mod">
          <ac:chgData name="Helena Engelke" userId="86283cb0-2ee5-4096-9c17-abfa18ef4125" providerId="ADAL" clId="{744EC95A-0969-4326-96FB-654FB3F55A54}" dt="2023-07-07T09:26:34.235" v="58" actId="404"/>
          <ac:spMkLst>
            <pc:docMk/>
            <pc:sldMk cId="1765613017" sldId="286"/>
            <ac:spMk id="3" creationId="{DB3EDAF8-E783-0914-745A-6E28ADE07BF4}"/>
          </ac:spMkLst>
        </pc:spChg>
        <pc:spChg chg="add del mod">
          <ac:chgData name="Helena Engelke" userId="86283cb0-2ee5-4096-9c17-abfa18ef4125" providerId="ADAL" clId="{744EC95A-0969-4326-96FB-654FB3F55A54}" dt="2023-07-07T11:27:22.554" v="285"/>
          <ac:spMkLst>
            <pc:docMk/>
            <pc:sldMk cId="1765613017" sldId="286"/>
            <ac:spMk id="9" creationId="{9101CAC3-D887-C29D-1086-E3868EDB4B8F}"/>
          </ac:spMkLst>
        </pc:spChg>
        <pc:picChg chg="add del mod">
          <ac:chgData name="Helena Engelke" userId="86283cb0-2ee5-4096-9c17-abfa18ef4125" providerId="ADAL" clId="{744EC95A-0969-4326-96FB-654FB3F55A54}" dt="2023-07-07T09:50:33.129" v="204" actId="478"/>
          <ac:picMkLst>
            <pc:docMk/>
            <pc:sldMk cId="1765613017" sldId="286"/>
            <ac:picMk id="7" creationId="{1030D9B1-43DB-E48E-5B66-91700BFFA63A}"/>
          </ac:picMkLst>
        </pc:picChg>
        <pc:picChg chg="add mod modCrop">
          <ac:chgData name="Helena Engelke" userId="86283cb0-2ee5-4096-9c17-abfa18ef4125" providerId="ADAL" clId="{744EC95A-0969-4326-96FB-654FB3F55A54}" dt="2023-07-07T11:27:51.811" v="287" actId="18131"/>
          <ac:picMkLst>
            <pc:docMk/>
            <pc:sldMk cId="1765613017" sldId="286"/>
            <ac:picMk id="11" creationId="{AE8BD4E8-3452-7A86-53DA-5FB00E46EA97}"/>
          </ac:picMkLst>
        </pc:picChg>
      </pc:sldChg>
      <pc:sldChg chg="addSp delSp modSp mod">
        <pc:chgData name="Helena Engelke" userId="86283cb0-2ee5-4096-9c17-abfa18ef4125" providerId="ADAL" clId="{744EC95A-0969-4326-96FB-654FB3F55A54}" dt="2023-07-07T09:42:39.699" v="79" actId="732"/>
        <pc:sldMkLst>
          <pc:docMk/>
          <pc:sldMk cId="2214121527" sldId="291"/>
        </pc:sldMkLst>
        <pc:picChg chg="add mod modCrop">
          <ac:chgData name="Helena Engelke" userId="86283cb0-2ee5-4096-9c17-abfa18ef4125" providerId="ADAL" clId="{744EC95A-0969-4326-96FB-654FB3F55A54}" dt="2023-07-07T09:42:39.699" v="79" actId="732"/>
          <ac:picMkLst>
            <pc:docMk/>
            <pc:sldMk cId="2214121527" sldId="291"/>
            <ac:picMk id="3" creationId="{8F07E480-8A09-0FC6-0397-AAA3EDB29FB4}"/>
          </ac:picMkLst>
        </pc:picChg>
        <pc:picChg chg="del">
          <ac:chgData name="Helena Engelke" userId="86283cb0-2ee5-4096-9c17-abfa18ef4125" providerId="ADAL" clId="{744EC95A-0969-4326-96FB-654FB3F55A54}" dt="2023-07-07T09:41:56.453" v="72" actId="478"/>
          <ac:picMkLst>
            <pc:docMk/>
            <pc:sldMk cId="2214121527" sldId="291"/>
            <ac:picMk id="6" creationId="{C3F7D303-8FAA-4219-A75B-306F4E92B802}"/>
          </ac:picMkLst>
        </pc:picChg>
      </pc:sldChg>
      <pc:sldChg chg="addSp delSp modSp mod modClrScheme modAnim chgLayout">
        <pc:chgData name="Helena Engelke" userId="86283cb0-2ee5-4096-9c17-abfa18ef4125" providerId="ADAL" clId="{744EC95A-0969-4326-96FB-654FB3F55A54}" dt="2023-07-07T09:47:15.314" v="149" actId="12"/>
        <pc:sldMkLst>
          <pc:docMk/>
          <pc:sldMk cId="320488280" sldId="292"/>
        </pc:sldMkLst>
        <pc:spChg chg="mod ord">
          <ac:chgData name="Helena Engelke" userId="86283cb0-2ee5-4096-9c17-abfa18ef4125" providerId="ADAL" clId="{744EC95A-0969-4326-96FB-654FB3F55A54}" dt="2023-07-07T09:44:16.332" v="124" actId="6264"/>
          <ac:spMkLst>
            <pc:docMk/>
            <pc:sldMk cId="320488280" sldId="292"/>
            <ac:spMk id="2" creationId="{BFE9203C-2505-4989-922F-9C01DBEB21F0}"/>
          </ac:spMkLst>
        </pc:spChg>
        <pc:spChg chg="del mod ord">
          <ac:chgData name="Helena Engelke" userId="86283cb0-2ee5-4096-9c17-abfa18ef4125" providerId="ADAL" clId="{744EC95A-0969-4326-96FB-654FB3F55A54}" dt="2023-07-07T09:46:26.305" v="141" actId="12084"/>
          <ac:spMkLst>
            <pc:docMk/>
            <pc:sldMk cId="320488280" sldId="292"/>
            <ac:spMk id="3" creationId="{0376E338-3ABA-49D9-9535-8724378599DC}"/>
          </ac:spMkLst>
        </pc:spChg>
        <pc:spChg chg="add mod ord">
          <ac:chgData name="Helena Engelke" userId="86283cb0-2ee5-4096-9c17-abfa18ef4125" providerId="ADAL" clId="{744EC95A-0969-4326-96FB-654FB3F55A54}" dt="2023-07-07T09:44:16.332" v="124" actId="6264"/>
          <ac:spMkLst>
            <pc:docMk/>
            <pc:sldMk cId="320488280" sldId="292"/>
            <ac:spMk id="4" creationId="{8F707FDD-961F-3762-A716-6B1E89AC57A7}"/>
          </ac:spMkLst>
        </pc:spChg>
        <pc:spChg chg="add del mod">
          <ac:chgData name="Helena Engelke" userId="86283cb0-2ee5-4096-9c17-abfa18ef4125" providerId="ADAL" clId="{744EC95A-0969-4326-96FB-654FB3F55A54}" dt="2023-07-07T09:44:16.332" v="124" actId="6264"/>
          <ac:spMkLst>
            <pc:docMk/>
            <pc:sldMk cId="320488280" sldId="292"/>
            <ac:spMk id="5" creationId="{B96D1AE0-858D-CD39-93E0-E5B39ADB3BE9}"/>
          </ac:spMkLst>
        </pc:spChg>
        <pc:spChg chg="add del mod">
          <ac:chgData name="Helena Engelke" userId="86283cb0-2ee5-4096-9c17-abfa18ef4125" providerId="ADAL" clId="{744EC95A-0969-4326-96FB-654FB3F55A54}" dt="2023-07-07T09:44:16.332" v="124" actId="6264"/>
          <ac:spMkLst>
            <pc:docMk/>
            <pc:sldMk cId="320488280" sldId="292"/>
            <ac:spMk id="6" creationId="{C99E73CA-59BD-EEDC-F20B-D7197FF174A2}"/>
          </ac:spMkLst>
        </pc:spChg>
        <pc:spChg chg="add del mod">
          <ac:chgData name="Helena Engelke" userId="86283cb0-2ee5-4096-9c17-abfa18ef4125" providerId="ADAL" clId="{744EC95A-0969-4326-96FB-654FB3F55A54}" dt="2023-07-07T09:44:16.332" v="124" actId="6264"/>
          <ac:spMkLst>
            <pc:docMk/>
            <pc:sldMk cId="320488280" sldId="292"/>
            <ac:spMk id="7" creationId="{1A2CF52F-0A06-4CCD-A5FB-96724D7F6D4F}"/>
          </ac:spMkLst>
        </pc:spChg>
        <pc:graphicFrameChg chg="add mod">
          <ac:chgData name="Helena Engelke" userId="86283cb0-2ee5-4096-9c17-abfa18ef4125" providerId="ADAL" clId="{744EC95A-0969-4326-96FB-654FB3F55A54}" dt="2023-07-07T09:47:15.314" v="149" actId="12"/>
          <ac:graphicFrameMkLst>
            <pc:docMk/>
            <pc:sldMk cId="320488280" sldId="292"/>
            <ac:graphicFrameMk id="8" creationId="{AC362711-01A4-2900-BFE1-AEF40971D05D}"/>
          </ac:graphicFrameMkLst>
        </pc:graphicFrameChg>
      </pc:sldChg>
      <pc:sldChg chg="addSp modSp mod chgLayout">
        <pc:chgData name="Helena Engelke" userId="86283cb0-2ee5-4096-9c17-abfa18ef4125" providerId="ADAL" clId="{744EC95A-0969-4326-96FB-654FB3F55A54}" dt="2023-07-07T11:29:41.297" v="314" actId="20577"/>
        <pc:sldMkLst>
          <pc:docMk/>
          <pc:sldMk cId="1145837630" sldId="294"/>
        </pc:sldMkLst>
        <pc:spChg chg="mod ord">
          <ac:chgData name="Helena Engelke" userId="86283cb0-2ee5-4096-9c17-abfa18ef4125" providerId="ADAL" clId="{744EC95A-0969-4326-96FB-654FB3F55A54}" dt="2023-07-07T09:48:30.650" v="176" actId="700"/>
          <ac:spMkLst>
            <pc:docMk/>
            <pc:sldMk cId="1145837630" sldId="294"/>
            <ac:spMk id="2" creationId="{627EE992-B66B-4093-A0AF-3DEC10132CFD}"/>
          </ac:spMkLst>
        </pc:spChg>
        <pc:spChg chg="mod ord">
          <ac:chgData name="Helena Engelke" userId="86283cb0-2ee5-4096-9c17-abfa18ef4125" providerId="ADAL" clId="{744EC95A-0969-4326-96FB-654FB3F55A54}" dt="2023-07-07T09:48:36.625" v="177" actId="14100"/>
          <ac:spMkLst>
            <pc:docMk/>
            <pc:sldMk cId="1145837630" sldId="294"/>
            <ac:spMk id="3" creationId="{53968C6C-6A27-4614-8B8A-E491A21BE099}"/>
          </ac:spMkLst>
        </pc:spChg>
        <pc:spChg chg="add mod ord">
          <ac:chgData name="Helena Engelke" userId="86283cb0-2ee5-4096-9c17-abfa18ef4125" providerId="ADAL" clId="{744EC95A-0969-4326-96FB-654FB3F55A54}" dt="2023-07-07T11:29:41.297" v="314" actId="20577"/>
          <ac:spMkLst>
            <pc:docMk/>
            <pc:sldMk cId="1145837630" sldId="294"/>
            <ac:spMk id="4" creationId="{7C6DE5E8-E377-DC1E-3EEA-8FAC17FAD1CA}"/>
          </ac:spMkLst>
        </pc:spChg>
        <pc:picChg chg="mod">
          <ac:chgData name="Helena Engelke" userId="86283cb0-2ee5-4096-9c17-abfa18ef4125" providerId="ADAL" clId="{744EC95A-0969-4326-96FB-654FB3F55A54}" dt="2023-07-07T09:48:41.010" v="178" actId="1076"/>
          <ac:picMkLst>
            <pc:docMk/>
            <pc:sldMk cId="1145837630" sldId="294"/>
            <ac:picMk id="6" creationId="{7A29AD80-A2B4-4505-A64C-FFBFABCB45CE}"/>
          </ac:picMkLst>
        </pc:picChg>
      </pc:sldChg>
      <pc:sldChg chg="addSp modSp mod modClrScheme chgLayout">
        <pc:chgData name="Helena Engelke" userId="86283cb0-2ee5-4096-9c17-abfa18ef4125" providerId="ADAL" clId="{744EC95A-0969-4326-96FB-654FB3F55A54}" dt="2023-07-07T09:47:37.944" v="150" actId="700"/>
        <pc:sldMkLst>
          <pc:docMk/>
          <pc:sldMk cId="4289989283" sldId="295"/>
        </pc:sldMkLst>
        <pc:spChg chg="add mod ord">
          <ac:chgData name="Helena Engelke" userId="86283cb0-2ee5-4096-9c17-abfa18ef4125" providerId="ADAL" clId="{744EC95A-0969-4326-96FB-654FB3F55A54}" dt="2023-07-07T09:47:37.944" v="150" actId="700"/>
          <ac:spMkLst>
            <pc:docMk/>
            <pc:sldMk cId="4289989283" sldId="295"/>
            <ac:spMk id="2" creationId="{C681D0AF-FBBF-67FD-E4A6-FEFCB8EF088F}"/>
          </ac:spMkLst>
        </pc:spChg>
      </pc:sldChg>
      <pc:sldChg chg="addSp modSp mod chgLayout">
        <pc:chgData name="Helena Engelke" userId="86283cb0-2ee5-4096-9c17-abfa18ef4125" providerId="ADAL" clId="{744EC95A-0969-4326-96FB-654FB3F55A54}" dt="2023-07-07T09:48:12.794" v="175" actId="20577"/>
        <pc:sldMkLst>
          <pc:docMk/>
          <pc:sldMk cId="2761721738" sldId="296"/>
        </pc:sldMkLst>
        <pc:spChg chg="add mod ord">
          <ac:chgData name="Helena Engelke" userId="86283cb0-2ee5-4096-9c17-abfa18ef4125" providerId="ADAL" clId="{744EC95A-0969-4326-96FB-654FB3F55A54}" dt="2023-07-07T09:48:12.794" v="175" actId="20577"/>
          <ac:spMkLst>
            <pc:docMk/>
            <pc:sldMk cId="2761721738" sldId="296"/>
            <ac:spMk id="2" creationId="{0E1279F6-A495-E741-3384-F3919895D04C}"/>
          </ac:spMkLst>
        </pc:spChg>
        <pc:spChg chg="mod ord">
          <ac:chgData name="Helena Engelke" userId="86283cb0-2ee5-4096-9c17-abfa18ef4125" providerId="ADAL" clId="{744EC95A-0969-4326-96FB-654FB3F55A54}" dt="2023-07-07T09:47:56.642" v="151" actId="700"/>
          <ac:spMkLst>
            <pc:docMk/>
            <pc:sldMk cId="2761721738" sldId="296"/>
            <ac:spMk id="5" creationId="{B31E7FCB-CB17-492E-9130-B2D6011E977D}"/>
          </ac:spMkLst>
        </pc:spChg>
        <pc:spChg chg="mod ord">
          <ac:chgData name="Helena Engelke" userId="86283cb0-2ee5-4096-9c17-abfa18ef4125" providerId="ADAL" clId="{744EC95A-0969-4326-96FB-654FB3F55A54}" dt="2023-07-07T09:48:04.327" v="153" actId="14100"/>
          <ac:spMkLst>
            <pc:docMk/>
            <pc:sldMk cId="2761721738" sldId="296"/>
            <ac:spMk id="6" creationId="{6F4D7782-7834-488F-8695-3F12E3A46EA6}"/>
          </ac:spMkLst>
        </pc:spChg>
        <pc:picChg chg="mod">
          <ac:chgData name="Helena Engelke" userId="86283cb0-2ee5-4096-9c17-abfa18ef4125" providerId="ADAL" clId="{744EC95A-0969-4326-96FB-654FB3F55A54}" dt="2023-07-07T09:48:01.195" v="152" actId="1076"/>
          <ac:picMkLst>
            <pc:docMk/>
            <pc:sldMk cId="2761721738" sldId="296"/>
            <ac:picMk id="8" creationId="{8806CA89-CEA9-4B73-932B-3ABDF8F33C59}"/>
          </ac:picMkLst>
        </pc:picChg>
      </pc:sldChg>
      <pc:sldChg chg="addSp delSp modSp mod chgLayout">
        <pc:chgData name="Helena Engelke" userId="86283cb0-2ee5-4096-9c17-abfa18ef4125" providerId="ADAL" clId="{744EC95A-0969-4326-96FB-654FB3F55A54}" dt="2023-07-07T09:50:07.773" v="202" actId="1076"/>
        <pc:sldMkLst>
          <pc:docMk/>
          <pc:sldMk cId="564580521" sldId="297"/>
        </pc:sldMkLst>
        <pc:spChg chg="mod ord">
          <ac:chgData name="Helena Engelke" userId="86283cb0-2ee5-4096-9c17-abfa18ef4125" providerId="ADAL" clId="{744EC95A-0969-4326-96FB-654FB3F55A54}" dt="2023-07-07T09:48:51.946" v="179" actId="700"/>
          <ac:spMkLst>
            <pc:docMk/>
            <pc:sldMk cId="564580521" sldId="297"/>
            <ac:spMk id="2" creationId="{627EE992-B66B-4093-A0AF-3DEC10132CFD}"/>
          </ac:spMkLst>
        </pc:spChg>
        <pc:spChg chg="mod ord">
          <ac:chgData name="Helena Engelke" userId="86283cb0-2ee5-4096-9c17-abfa18ef4125" providerId="ADAL" clId="{744EC95A-0969-4326-96FB-654FB3F55A54}" dt="2023-07-07T09:48:51.946" v="179" actId="700"/>
          <ac:spMkLst>
            <pc:docMk/>
            <pc:sldMk cId="564580521" sldId="297"/>
            <ac:spMk id="3" creationId="{53968C6C-6A27-4614-8B8A-E491A21BE099}"/>
          </ac:spMkLst>
        </pc:spChg>
        <pc:spChg chg="add mod ord">
          <ac:chgData name="Helena Engelke" userId="86283cb0-2ee5-4096-9c17-abfa18ef4125" providerId="ADAL" clId="{744EC95A-0969-4326-96FB-654FB3F55A54}" dt="2023-07-07T09:48:57.071" v="195" actId="20577"/>
          <ac:spMkLst>
            <pc:docMk/>
            <pc:sldMk cId="564580521" sldId="297"/>
            <ac:spMk id="4" creationId="{B6BCACAE-44E0-F411-3525-C38B655354C1}"/>
          </ac:spMkLst>
        </pc:spChg>
        <pc:picChg chg="add mod">
          <ac:chgData name="Helena Engelke" userId="86283cb0-2ee5-4096-9c17-abfa18ef4125" providerId="ADAL" clId="{744EC95A-0969-4326-96FB-654FB3F55A54}" dt="2023-07-07T09:50:07.773" v="202" actId="1076"/>
          <ac:picMkLst>
            <pc:docMk/>
            <pc:sldMk cId="564580521" sldId="297"/>
            <ac:picMk id="6" creationId="{F01E014C-6C5C-CF6D-0F5D-A764DB6CCF02}"/>
          </ac:picMkLst>
        </pc:picChg>
        <pc:picChg chg="del">
          <ac:chgData name="Helena Engelke" userId="86283cb0-2ee5-4096-9c17-abfa18ef4125" providerId="ADAL" clId="{744EC95A-0969-4326-96FB-654FB3F55A54}" dt="2023-07-07T09:49:00.396" v="196" actId="478"/>
          <ac:picMkLst>
            <pc:docMk/>
            <pc:sldMk cId="564580521" sldId="297"/>
            <ac:picMk id="7" creationId="{C28A1D51-FF85-471D-989A-0458DC612D20}"/>
          </ac:picMkLst>
        </pc:picChg>
      </pc:sldChg>
      <pc:sldChg chg="add del">
        <pc:chgData name="Helena Engelke" userId="86283cb0-2ee5-4096-9c17-abfa18ef4125" providerId="ADAL" clId="{744EC95A-0969-4326-96FB-654FB3F55A54}" dt="2023-07-07T09:28:59.922" v="62" actId="47"/>
        <pc:sldMkLst>
          <pc:docMk/>
          <pc:sldMk cId="1726936680" sldId="353"/>
        </pc:sldMkLst>
      </pc:sldChg>
    </pc:docChg>
  </pc:docChgLst>
  <pc:docChgLst>
    <pc:chgData name="Linnea Bjuhr (Suntarbetsliv)" userId="506602db-61dc-4f1e-98c0-ed72b27125b5" providerId="ADAL" clId="{50F792AC-673B-4EEA-AFC2-98DEEFBFAF56}"/>
    <pc:docChg chg="addSld">
      <pc:chgData name="Linnea Bjuhr (Suntarbetsliv)" userId="506602db-61dc-4f1e-98c0-ed72b27125b5" providerId="ADAL" clId="{50F792AC-673B-4EEA-AFC2-98DEEFBFAF56}" dt="2023-10-04T10:15:51.683" v="0" actId="680"/>
      <pc:docMkLst>
        <pc:docMk/>
      </pc:docMkLst>
      <pc:sldChg chg="new">
        <pc:chgData name="Linnea Bjuhr (Suntarbetsliv)" userId="506602db-61dc-4f1e-98c0-ed72b27125b5" providerId="ADAL" clId="{50F792AC-673B-4EEA-AFC2-98DEEFBFAF56}" dt="2023-10-04T10:15:51.683" v="0" actId="680"/>
        <pc:sldMkLst>
          <pc:docMk/>
          <pc:sldMk cId="4067074357" sldId="29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F582CE-B514-45A0-BE32-020A49E82CF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sv-SE"/>
        </a:p>
      </dgm:t>
    </dgm:pt>
    <dgm:pt modelId="{F49A1311-A6FF-4815-88C3-B22DAEC5C645}">
      <dgm:prSet>
        <dgm:style>
          <a:lnRef idx="2">
            <a:schemeClr val="accent1"/>
          </a:lnRef>
          <a:fillRef idx="1">
            <a:schemeClr val="lt1"/>
          </a:fillRef>
          <a:effectRef idx="0">
            <a:schemeClr val="accent1"/>
          </a:effectRef>
          <a:fontRef idx="minor">
            <a:schemeClr val="dk1"/>
          </a:fontRef>
        </dgm:style>
      </dgm:prSet>
      <dgm:spPr>
        <a:ln w="19050"/>
      </dgm:spPr>
      <dgm:t>
        <a:bodyPr/>
        <a:lstStyle/>
        <a:p>
          <a:r>
            <a:rPr lang="sv-SE" b="1"/>
            <a:t>Syfte</a:t>
          </a:r>
          <a:endParaRPr lang="sv-SE"/>
        </a:p>
      </dgm:t>
    </dgm:pt>
    <dgm:pt modelId="{5989D418-D95A-48D7-A200-A250177A5648}" type="parTrans" cxnId="{C4BED5AC-E99D-4B93-87CE-B8E5FAD29E33}">
      <dgm:prSet/>
      <dgm:spPr/>
      <dgm:t>
        <a:bodyPr/>
        <a:lstStyle/>
        <a:p>
          <a:endParaRPr lang="sv-SE"/>
        </a:p>
      </dgm:t>
    </dgm:pt>
    <dgm:pt modelId="{EC4A2EA2-8970-4915-8478-9DF8FE633240}" type="sibTrans" cxnId="{C4BED5AC-E99D-4B93-87CE-B8E5FAD29E33}">
      <dgm:prSet/>
      <dgm:spPr/>
      <dgm:t>
        <a:bodyPr/>
        <a:lstStyle/>
        <a:p>
          <a:endParaRPr lang="sv-SE"/>
        </a:p>
      </dgm:t>
    </dgm:pt>
    <dgm:pt modelId="{E47231F6-83D6-448C-8859-029817ED3B2D}">
      <dgm:prSet/>
      <dgm:spPr>
        <a:noFill/>
        <a:ln>
          <a:noFill/>
        </a:ln>
      </dgm:spPr>
      <dgm:t>
        <a:bodyPr/>
        <a:lstStyle/>
        <a:p>
          <a:r>
            <a:rPr lang="sv-SE" baseline="0"/>
            <a:t>Öka kompetensen hos chefer och skyddsombud och samtidigt inspirera till att arbeta med OSA i vardagen.</a:t>
          </a:r>
          <a:endParaRPr lang="sv-SE"/>
        </a:p>
      </dgm:t>
    </dgm:pt>
    <dgm:pt modelId="{D7AAE020-98E5-49EB-AC92-3F1779D445F4}" type="parTrans" cxnId="{11AC0ECE-96DE-4410-8710-C4ABC99281F9}">
      <dgm:prSet/>
      <dgm:spPr/>
      <dgm:t>
        <a:bodyPr/>
        <a:lstStyle/>
        <a:p>
          <a:endParaRPr lang="sv-SE"/>
        </a:p>
      </dgm:t>
    </dgm:pt>
    <dgm:pt modelId="{56C21EAF-9CAF-4E89-A531-874E139C6FB4}" type="sibTrans" cxnId="{11AC0ECE-96DE-4410-8710-C4ABC99281F9}">
      <dgm:prSet/>
      <dgm:spPr/>
      <dgm:t>
        <a:bodyPr/>
        <a:lstStyle/>
        <a:p>
          <a:endParaRPr lang="sv-SE"/>
        </a:p>
      </dgm:t>
    </dgm:pt>
    <dgm:pt modelId="{3369E917-CC31-465D-B015-1E4D79C8716A}">
      <dgm:prSet>
        <dgm:style>
          <a:lnRef idx="2">
            <a:schemeClr val="accent1"/>
          </a:lnRef>
          <a:fillRef idx="1">
            <a:schemeClr val="lt1"/>
          </a:fillRef>
          <a:effectRef idx="0">
            <a:schemeClr val="accent1"/>
          </a:effectRef>
          <a:fontRef idx="minor">
            <a:schemeClr val="dk1"/>
          </a:fontRef>
        </dgm:style>
      </dgm:prSet>
      <dgm:spPr>
        <a:ln w="19050"/>
      </dgm:spPr>
      <dgm:t>
        <a:bodyPr/>
        <a:lstStyle/>
        <a:p>
          <a:r>
            <a:rPr lang="sv-SE" b="1"/>
            <a:t>Omfattning</a:t>
          </a:r>
          <a:endParaRPr lang="sv-SE"/>
        </a:p>
      </dgm:t>
    </dgm:pt>
    <dgm:pt modelId="{6E30E35D-B3B9-4EA4-B9FC-9E55682BDAF0}" type="parTrans" cxnId="{67729A14-08A9-477B-AE9E-28642BA7496C}">
      <dgm:prSet/>
      <dgm:spPr/>
      <dgm:t>
        <a:bodyPr/>
        <a:lstStyle/>
        <a:p>
          <a:endParaRPr lang="sv-SE"/>
        </a:p>
      </dgm:t>
    </dgm:pt>
    <dgm:pt modelId="{E3F52013-A589-4537-88C4-36F02F4E0FD6}" type="sibTrans" cxnId="{67729A14-08A9-477B-AE9E-28642BA7496C}">
      <dgm:prSet/>
      <dgm:spPr/>
      <dgm:t>
        <a:bodyPr/>
        <a:lstStyle/>
        <a:p>
          <a:endParaRPr lang="sv-SE"/>
        </a:p>
      </dgm:t>
    </dgm:pt>
    <dgm:pt modelId="{E99E0712-E469-4BC1-BF4E-3D7B99A6E083}">
      <dgm:prSet/>
      <dgm:spPr>
        <a:noFill/>
        <a:ln>
          <a:noFill/>
        </a:ln>
      </dgm:spPr>
      <dgm:t>
        <a:bodyPr/>
        <a:lstStyle/>
        <a:p>
          <a:r>
            <a:rPr lang="sv-SE" baseline="0"/>
            <a:t>Halvdag</a:t>
          </a:r>
          <a:endParaRPr lang="sv-SE"/>
        </a:p>
      </dgm:t>
    </dgm:pt>
    <dgm:pt modelId="{054F3251-4704-4905-B8EB-0159E2AF2CCF}" type="parTrans" cxnId="{B9FFFA46-51AC-4878-97C0-FB2F1D39830C}">
      <dgm:prSet/>
      <dgm:spPr/>
      <dgm:t>
        <a:bodyPr/>
        <a:lstStyle/>
        <a:p>
          <a:endParaRPr lang="sv-SE"/>
        </a:p>
      </dgm:t>
    </dgm:pt>
    <dgm:pt modelId="{70529851-5F5F-4E90-91A0-CECEF7E0C6EF}" type="sibTrans" cxnId="{B9FFFA46-51AC-4878-97C0-FB2F1D39830C}">
      <dgm:prSet/>
      <dgm:spPr/>
      <dgm:t>
        <a:bodyPr/>
        <a:lstStyle/>
        <a:p>
          <a:endParaRPr lang="sv-SE"/>
        </a:p>
      </dgm:t>
    </dgm:pt>
    <dgm:pt modelId="{D0695BB6-86D3-4A2E-9F37-D6920C87E887}">
      <dgm:prSet>
        <dgm:style>
          <a:lnRef idx="2">
            <a:schemeClr val="accent1"/>
          </a:lnRef>
          <a:fillRef idx="1">
            <a:schemeClr val="lt1"/>
          </a:fillRef>
          <a:effectRef idx="0">
            <a:schemeClr val="accent1"/>
          </a:effectRef>
          <a:fontRef idx="minor">
            <a:schemeClr val="dk1"/>
          </a:fontRef>
        </dgm:style>
      </dgm:prSet>
      <dgm:spPr>
        <a:ln w="19050"/>
      </dgm:spPr>
      <dgm:t>
        <a:bodyPr/>
        <a:lstStyle/>
        <a:p>
          <a:r>
            <a:rPr lang="sv-SE" b="1"/>
            <a:t>Deltagare</a:t>
          </a:r>
          <a:endParaRPr lang="sv-SE"/>
        </a:p>
      </dgm:t>
    </dgm:pt>
    <dgm:pt modelId="{4ECB47BB-FFBA-40E7-BB7C-D781EFFEBC6A}" type="parTrans" cxnId="{0F66F742-B89B-4258-A2D0-17C07A9175A1}">
      <dgm:prSet/>
      <dgm:spPr/>
      <dgm:t>
        <a:bodyPr/>
        <a:lstStyle/>
        <a:p>
          <a:endParaRPr lang="sv-SE"/>
        </a:p>
      </dgm:t>
    </dgm:pt>
    <dgm:pt modelId="{965ACAC0-0462-4A2D-803C-7EE2649CC702}" type="sibTrans" cxnId="{0F66F742-B89B-4258-A2D0-17C07A9175A1}">
      <dgm:prSet/>
      <dgm:spPr/>
      <dgm:t>
        <a:bodyPr/>
        <a:lstStyle/>
        <a:p>
          <a:endParaRPr lang="sv-SE"/>
        </a:p>
      </dgm:t>
    </dgm:pt>
    <dgm:pt modelId="{3C246D9B-3330-4C80-BA7C-83A8581A16C8}">
      <dgm:prSet/>
      <dgm:spPr>
        <a:noFill/>
        <a:ln>
          <a:noFill/>
        </a:ln>
      </dgm:spPr>
      <dgm:t>
        <a:bodyPr/>
        <a:lstStyle/>
        <a:p>
          <a:r>
            <a:rPr lang="sv-SE" baseline="0"/>
            <a:t>Chefer och skyddsombud tillsammans</a:t>
          </a:r>
          <a:endParaRPr lang="sv-SE"/>
        </a:p>
      </dgm:t>
    </dgm:pt>
    <dgm:pt modelId="{F2B24504-7078-47AD-8BAF-E7871D65BAB4}" type="parTrans" cxnId="{0DE3E001-34CD-4836-A150-14057CB7BEA8}">
      <dgm:prSet/>
      <dgm:spPr/>
      <dgm:t>
        <a:bodyPr/>
        <a:lstStyle/>
        <a:p>
          <a:endParaRPr lang="sv-SE"/>
        </a:p>
      </dgm:t>
    </dgm:pt>
    <dgm:pt modelId="{C280FA2F-E9D6-4CC1-BB89-96A385E0D916}" type="sibTrans" cxnId="{0DE3E001-34CD-4836-A150-14057CB7BEA8}">
      <dgm:prSet/>
      <dgm:spPr/>
      <dgm:t>
        <a:bodyPr/>
        <a:lstStyle/>
        <a:p>
          <a:endParaRPr lang="sv-SE"/>
        </a:p>
      </dgm:t>
    </dgm:pt>
    <dgm:pt modelId="{2EA9CBFA-8801-4FC9-8D34-77B362D272DF}" type="pres">
      <dgm:prSet presAssocID="{34F582CE-B514-45A0-BE32-020A49E82CFD}" presName="Name0" presStyleCnt="0">
        <dgm:presLayoutVars>
          <dgm:dir/>
          <dgm:animLvl val="lvl"/>
          <dgm:resizeHandles val="exact"/>
        </dgm:presLayoutVars>
      </dgm:prSet>
      <dgm:spPr/>
    </dgm:pt>
    <dgm:pt modelId="{4164055C-9EC7-4F2F-B718-AB363DC2E69E}" type="pres">
      <dgm:prSet presAssocID="{F49A1311-A6FF-4815-88C3-B22DAEC5C645}" presName="composite" presStyleCnt="0"/>
      <dgm:spPr/>
    </dgm:pt>
    <dgm:pt modelId="{21290726-A38C-40AF-8E4A-4DD68903A0A1}" type="pres">
      <dgm:prSet presAssocID="{F49A1311-A6FF-4815-88C3-B22DAEC5C645}" presName="parTx" presStyleLbl="alignNode1" presStyleIdx="0" presStyleCnt="3">
        <dgm:presLayoutVars>
          <dgm:chMax val="0"/>
          <dgm:chPref val="0"/>
          <dgm:bulletEnabled val="1"/>
        </dgm:presLayoutVars>
      </dgm:prSet>
      <dgm:spPr>
        <a:prstGeom prst="roundRect">
          <a:avLst/>
        </a:prstGeom>
      </dgm:spPr>
    </dgm:pt>
    <dgm:pt modelId="{8E00CCF2-3CF6-4316-99A2-F017FB5894FC}" type="pres">
      <dgm:prSet presAssocID="{F49A1311-A6FF-4815-88C3-B22DAEC5C645}" presName="desTx" presStyleLbl="alignAccFollowNode1" presStyleIdx="0" presStyleCnt="3">
        <dgm:presLayoutVars>
          <dgm:bulletEnabled val="1"/>
        </dgm:presLayoutVars>
      </dgm:prSet>
      <dgm:spPr/>
    </dgm:pt>
    <dgm:pt modelId="{A81FD83B-33CF-459D-AE11-680D3EC1E4A0}" type="pres">
      <dgm:prSet presAssocID="{EC4A2EA2-8970-4915-8478-9DF8FE633240}" presName="space" presStyleCnt="0"/>
      <dgm:spPr/>
    </dgm:pt>
    <dgm:pt modelId="{8B08473B-BEE4-4457-A2D8-EA200B05D0BF}" type="pres">
      <dgm:prSet presAssocID="{3369E917-CC31-465D-B015-1E4D79C8716A}" presName="composite" presStyleCnt="0"/>
      <dgm:spPr/>
    </dgm:pt>
    <dgm:pt modelId="{05DB4CD8-2FF1-4B32-A748-5AC33BE641F2}" type="pres">
      <dgm:prSet presAssocID="{3369E917-CC31-465D-B015-1E4D79C8716A}" presName="parTx" presStyleLbl="alignNode1" presStyleIdx="1" presStyleCnt="3">
        <dgm:presLayoutVars>
          <dgm:chMax val="0"/>
          <dgm:chPref val="0"/>
          <dgm:bulletEnabled val="1"/>
        </dgm:presLayoutVars>
      </dgm:prSet>
      <dgm:spPr>
        <a:prstGeom prst="roundRect">
          <a:avLst/>
        </a:prstGeom>
      </dgm:spPr>
    </dgm:pt>
    <dgm:pt modelId="{AE49AEA6-51CB-4FA0-8CE5-B5DF9B25C58B}" type="pres">
      <dgm:prSet presAssocID="{3369E917-CC31-465D-B015-1E4D79C8716A}" presName="desTx" presStyleLbl="alignAccFollowNode1" presStyleIdx="1" presStyleCnt="3">
        <dgm:presLayoutVars>
          <dgm:bulletEnabled val="1"/>
        </dgm:presLayoutVars>
      </dgm:prSet>
      <dgm:spPr/>
    </dgm:pt>
    <dgm:pt modelId="{9C428879-70F7-4695-AA06-B28F19939362}" type="pres">
      <dgm:prSet presAssocID="{E3F52013-A589-4537-88C4-36F02F4E0FD6}" presName="space" presStyleCnt="0"/>
      <dgm:spPr/>
    </dgm:pt>
    <dgm:pt modelId="{6088399C-7F57-41EE-9527-E26D4A2193A8}" type="pres">
      <dgm:prSet presAssocID="{D0695BB6-86D3-4A2E-9F37-D6920C87E887}" presName="composite" presStyleCnt="0"/>
      <dgm:spPr/>
    </dgm:pt>
    <dgm:pt modelId="{3D8D62BC-EDD4-48F7-8F8F-FB27765490E8}" type="pres">
      <dgm:prSet presAssocID="{D0695BB6-86D3-4A2E-9F37-D6920C87E887}" presName="parTx" presStyleLbl="alignNode1" presStyleIdx="2" presStyleCnt="3">
        <dgm:presLayoutVars>
          <dgm:chMax val="0"/>
          <dgm:chPref val="0"/>
          <dgm:bulletEnabled val="1"/>
        </dgm:presLayoutVars>
      </dgm:prSet>
      <dgm:spPr>
        <a:prstGeom prst="roundRect">
          <a:avLst/>
        </a:prstGeom>
      </dgm:spPr>
    </dgm:pt>
    <dgm:pt modelId="{420B1A6E-F216-4F23-9F94-640A671456F8}" type="pres">
      <dgm:prSet presAssocID="{D0695BB6-86D3-4A2E-9F37-D6920C87E887}" presName="desTx" presStyleLbl="alignAccFollowNode1" presStyleIdx="2" presStyleCnt="3">
        <dgm:presLayoutVars>
          <dgm:bulletEnabled val="1"/>
        </dgm:presLayoutVars>
      </dgm:prSet>
      <dgm:spPr/>
    </dgm:pt>
  </dgm:ptLst>
  <dgm:cxnLst>
    <dgm:cxn modelId="{0DE3E001-34CD-4836-A150-14057CB7BEA8}" srcId="{D0695BB6-86D3-4A2E-9F37-D6920C87E887}" destId="{3C246D9B-3330-4C80-BA7C-83A8581A16C8}" srcOrd="0" destOrd="0" parTransId="{F2B24504-7078-47AD-8BAF-E7871D65BAB4}" sibTransId="{C280FA2F-E9D6-4CC1-BB89-96A385E0D916}"/>
    <dgm:cxn modelId="{67729A14-08A9-477B-AE9E-28642BA7496C}" srcId="{34F582CE-B514-45A0-BE32-020A49E82CFD}" destId="{3369E917-CC31-465D-B015-1E4D79C8716A}" srcOrd="1" destOrd="0" parTransId="{6E30E35D-B3B9-4EA4-B9FC-9E55682BDAF0}" sibTransId="{E3F52013-A589-4537-88C4-36F02F4E0FD6}"/>
    <dgm:cxn modelId="{4FA9FD15-54A9-45C6-8228-B1977946C7AA}" type="presOf" srcId="{E99E0712-E469-4BC1-BF4E-3D7B99A6E083}" destId="{AE49AEA6-51CB-4FA0-8CE5-B5DF9B25C58B}" srcOrd="0" destOrd="0" presId="urn:microsoft.com/office/officeart/2005/8/layout/hList1"/>
    <dgm:cxn modelId="{01F63835-2BA5-45E9-8793-048FE4E50046}" type="presOf" srcId="{3369E917-CC31-465D-B015-1E4D79C8716A}" destId="{05DB4CD8-2FF1-4B32-A748-5AC33BE641F2}" srcOrd="0" destOrd="0" presId="urn:microsoft.com/office/officeart/2005/8/layout/hList1"/>
    <dgm:cxn modelId="{3179705C-C26F-4464-AE77-393B6E37705A}" type="presOf" srcId="{F49A1311-A6FF-4815-88C3-B22DAEC5C645}" destId="{21290726-A38C-40AF-8E4A-4DD68903A0A1}" srcOrd="0" destOrd="0" presId="urn:microsoft.com/office/officeart/2005/8/layout/hList1"/>
    <dgm:cxn modelId="{0F66F742-B89B-4258-A2D0-17C07A9175A1}" srcId="{34F582CE-B514-45A0-BE32-020A49E82CFD}" destId="{D0695BB6-86D3-4A2E-9F37-D6920C87E887}" srcOrd="2" destOrd="0" parTransId="{4ECB47BB-FFBA-40E7-BB7C-D781EFFEBC6A}" sibTransId="{965ACAC0-0462-4A2D-803C-7EE2649CC702}"/>
    <dgm:cxn modelId="{B9FFFA46-51AC-4878-97C0-FB2F1D39830C}" srcId="{3369E917-CC31-465D-B015-1E4D79C8716A}" destId="{E99E0712-E469-4BC1-BF4E-3D7B99A6E083}" srcOrd="0" destOrd="0" parTransId="{054F3251-4704-4905-B8EB-0159E2AF2CCF}" sibTransId="{70529851-5F5F-4E90-91A0-CECEF7E0C6EF}"/>
    <dgm:cxn modelId="{668D8459-980B-4A46-ACA9-57E4A88C4E8C}" type="presOf" srcId="{3C246D9B-3330-4C80-BA7C-83A8581A16C8}" destId="{420B1A6E-F216-4F23-9F94-640A671456F8}" srcOrd="0" destOrd="0" presId="urn:microsoft.com/office/officeart/2005/8/layout/hList1"/>
    <dgm:cxn modelId="{C4BED5AC-E99D-4B93-87CE-B8E5FAD29E33}" srcId="{34F582CE-B514-45A0-BE32-020A49E82CFD}" destId="{F49A1311-A6FF-4815-88C3-B22DAEC5C645}" srcOrd="0" destOrd="0" parTransId="{5989D418-D95A-48D7-A200-A250177A5648}" sibTransId="{EC4A2EA2-8970-4915-8478-9DF8FE633240}"/>
    <dgm:cxn modelId="{D5D4E4B5-C372-4411-8CAD-9ED7272547EF}" type="presOf" srcId="{D0695BB6-86D3-4A2E-9F37-D6920C87E887}" destId="{3D8D62BC-EDD4-48F7-8F8F-FB27765490E8}" srcOrd="0" destOrd="0" presId="urn:microsoft.com/office/officeart/2005/8/layout/hList1"/>
    <dgm:cxn modelId="{11AC0ECE-96DE-4410-8710-C4ABC99281F9}" srcId="{F49A1311-A6FF-4815-88C3-B22DAEC5C645}" destId="{E47231F6-83D6-448C-8859-029817ED3B2D}" srcOrd="0" destOrd="0" parTransId="{D7AAE020-98E5-49EB-AC92-3F1779D445F4}" sibTransId="{56C21EAF-9CAF-4E89-A531-874E139C6FB4}"/>
    <dgm:cxn modelId="{2A21E3DF-C936-4382-A48B-B321164D9B00}" type="presOf" srcId="{34F582CE-B514-45A0-BE32-020A49E82CFD}" destId="{2EA9CBFA-8801-4FC9-8D34-77B362D272DF}" srcOrd="0" destOrd="0" presId="urn:microsoft.com/office/officeart/2005/8/layout/hList1"/>
    <dgm:cxn modelId="{3DBE81E1-9BA5-4B50-B1EE-9A3B92F8BF60}" type="presOf" srcId="{E47231F6-83D6-448C-8859-029817ED3B2D}" destId="{8E00CCF2-3CF6-4316-99A2-F017FB5894FC}" srcOrd="0" destOrd="0" presId="urn:microsoft.com/office/officeart/2005/8/layout/hList1"/>
    <dgm:cxn modelId="{33BCF7AB-AE1E-4207-93CC-12FAA9E2F842}" type="presParOf" srcId="{2EA9CBFA-8801-4FC9-8D34-77B362D272DF}" destId="{4164055C-9EC7-4F2F-B718-AB363DC2E69E}" srcOrd="0" destOrd="0" presId="urn:microsoft.com/office/officeart/2005/8/layout/hList1"/>
    <dgm:cxn modelId="{4C1989D7-F34A-4D9F-BDF3-0C241C381365}" type="presParOf" srcId="{4164055C-9EC7-4F2F-B718-AB363DC2E69E}" destId="{21290726-A38C-40AF-8E4A-4DD68903A0A1}" srcOrd="0" destOrd="0" presId="urn:microsoft.com/office/officeart/2005/8/layout/hList1"/>
    <dgm:cxn modelId="{37D8AF88-8928-462E-AC2D-E707936678EB}" type="presParOf" srcId="{4164055C-9EC7-4F2F-B718-AB363DC2E69E}" destId="{8E00CCF2-3CF6-4316-99A2-F017FB5894FC}" srcOrd="1" destOrd="0" presId="urn:microsoft.com/office/officeart/2005/8/layout/hList1"/>
    <dgm:cxn modelId="{34788FA3-41FD-47A3-9A26-92D5EE2D65E3}" type="presParOf" srcId="{2EA9CBFA-8801-4FC9-8D34-77B362D272DF}" destId="{A81FD83B-33CF-459D-AE11-680D3EC1E4A0}" srcOrd="1" destOrd="0" presId="urn:microsoft.com/office/officeart/2005/8/layout/hList1"/>
    <dgm:cxn modelId="{0ECA4AB2-8492-4957-8540-A5ABD535FD5A}" type="presParOf" srcId="{2EA9CBFA-8801-4FC9-8D34-77B362D272DF}" destId="{8B08473B-BEE4-4457-A2D8-EA200B05D0BF}" srcOrd="2" destOrd="0" presId="urn:microsoft.com/office/officeart/2005/8/layout/hList1"/>
    <dgm:cxn modelId="{74E1DC43-8F03-4489-9A1A-A5952D53DD07}" type="presParOf" srcId="{8B08473B-BEE4-4457-A2D8-EA200B05D0BF}" destId="{05DB4CD8-2FF1-4B32-A748-5AC33BE641F2}" srcOrd="0" destOrd="0" presId="urn:microsoft.com/office/officeart/2005/8/layout/hList1"/>
    <dgm:cxn modelId="{4A26B938-309B-42DB-9F1B-60CFA743A275}" type="presParOf" srcId="{8B08473B-BEE4-4457-A2D8-EA200B05D0BF}" destId="{AE49AEA6-51CB-4FA0-8CE5-B5DF9B25C58B}" srcOrd="1" destOrd="0" presId="urn:microsoft.com/office/officeart/2005/8/layout/hList1"/>
    <dgm:cxn modelId="{3300C307-DA3A-4AF2-9CEF-4317D374CE68}" type="presParOf" srcId="{2EA9CBFA-8801-4FC9-8D34-77B362D272DF}" destId="{9C428879-70F7-4695-AA06-B28F19939362}" srcOrd="3" destOrd="0" presId="urn:microsoft.com/office/officeart/2005/8/layout/hList1"/>
    <dgm:cxn modelId="{55AEC57A-C9B8-49FE-AFD9-13FBBB10DFEF}" type="presParOf" srcId="{2EA9CBFA-8801-4FC9-8D34-77B362D272DF}" destId="{6088399C-7F57-41EE-9527-E26D4A2193A8}" srcOrd="4" destOrd="0" presId="urn:microsoft.com/office/officeart/2005/8/layout/hList1"/>
    <dgm:cxn modelId="{3E47448E-6695-45E1-AE1F-001E0C7175C4}" type="presParOf" srcId="{6088399C-7F57-41EE-9527-E26D4A2193A8}" destId="{3D8D62BC-EDD4-48F7-8F8F-FB27765490E8}" srcOrd="0" destOrd="0" presId="urn:microsoft.com/office/officeart/2005/8/layout/hList1"/>
    <dgm:cxn modelId="{4E493B84-C52E-4F76-984E-4B8E05231C82}" type="presParOf" srcId="{6088399C-7F57-41EE-9527-E26D4A2193A8}" destId="{420B1A6E-F216-4F23-9F94-640A671456F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290726-A38C-40AF-8E4A-4DD68903A0A1}">
      <dsp:nvSpPr>
        <dsp:cNvPr id="0" name=""/>
        <dsp:cNvSpPr/>
      </dsp:nvSpPr>
      <dsp:spPr>
        <a:xfrm>
          <a:off x="3150" y="428502"/>
          <a:ext cx="3071440" cy="748800"/>
        </a:xfrm>
        <a:prstGeom prst="roundRect">
          <a:avLst/>
        </a:prstGeom>
        <a:solidFill>
          <a:schemeClr val="lt1"/>
        </a:solidFill>
        <a:ln w="1905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sv-SE" sz="2600" b="1" kern="1200"/>
            <a:t>Syfte</a:t>
          </a:r>
          <a:endParaRPr lang="sv-SE" sz="2600" kern="1200"/>
        </a:p>
      </dsp:txBody>
      <dsp:txXfrm>
        <a:off x="39703" y="465055"/>
        <a:ext cx="2998334" cy="675694"/>
      </dsp:txXfrm>
    </dsp:sp>
    <dsp:sp modelId="{8E00CCF2-3CF6-4316-99A2-F017FB5894FC}">
      <dsp:nvSpPr>
        <dsp:cNvPr id="0" name=""/>
        <dsp:cNvSpPr/>
      </dsp:nvSpPr>
      <dsp:spPr>
        <a:xfrm>
          <a:off x="3150" y="1177302"/>
          <a:ext cx="3071440" cy="2569320"/>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sv-SE" sz="2600" kern="1200" baseline="0"/>
            <a:t>Öka kompetensen hos chefer och skyddsombud och samtidigt inspirera till att arbeta med OSA i vardagen.</a:t>
          </a:r>
          <a:endParaRPr lang="sv-SE" sz="2600" kern="1200"/>
        </a:p>
      </dsp:txBody>
      <dsp:txXfrm>
        <a:off x="3150" y="1177302"/>
        <a:ext cx="3071440" cy="2569320"/>
      </dsp:txXfrm>
    </dsp:sp>
    <dsp:sp modelId="{05DB4CD8-2FF1-4B32-A748-5AC33BE641F2}">
      <dsp:nvSpPr>
        <dsp:cNvPr id="0" name=""/>
        <dsp:cNvSpPr/>
      </dsp:nvSpPr>
      <dsp:spPr>
        <a:xfrm>
          <a:off x="3504592" y="428502"/>
          <a:ext cx="3071440" cy="748800"/>
        </a:xfrm>
        <a:prstGeom prst="roundRect">
          <a:avLst/>
        </a:prstGeom>
        <a:solidFill>
          <a:schemeClr val="lt1"/>
        </a:solidFill>
        <a:ln w="1905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sv-SE" sz="2600" b="1" kern="1200"/>
            <a:t>Omfattning</a:t>
          </a:r>
          <a:endParaRPr lang="sv-SE" sz="2600" kern="1200"/>
        </a:p>
      </dsp:txBody>
      <dsp:txXfrm>
        <a:off x="3541145" y="465055"/>
        <a:ext cx="2998334" cy="675694"/>
      </dsp:txXfrm>
    </dsp:sp>
    <dsp:sp modelId="{AE49AEA6-51CB-4FA0-8CE5-B5DF9B25C58B}">
      <dsp:nvSpPr>
        <dsp:cNvPr id="0" name=""/>
        <dsp:cNvSpPr/>
      </dsp:nvSpPr>
      <dsp:spPr>
        <a:xfrm>
          <a:off x="3504592" y="1177302"/>
          <a:ext cx="3071440" cy="2569320"/>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sv-SE" sz="2600" kern="1200" baseline="0"/>
            <a:t>Halvdag</a:t>
          </a:r>
          <a:endParaRPr lang="sv-SE" sz="2600" kern="1200"/>
        </a:p>
      </dsp:txBody>
      <dsp:txXfrm>
        <a:off x="3504592" y="1177302"/>
        <a:ext cx="3071440" cy="2569320"/>
      </dsp:txXfrm>
    </dsp:sp>
    <dsp:sp modelId="{3D8D62BC-EDD4-48F7-8F8F-FB27765490E8}">
      <dsp:nvSpPr>
        <dsp:cNvPr id="0" name=""/>
        <dsp:cNvSpPr/>
      </dsp:nvSpPr>
      <dsp:spPr>
        <a:xfrm>
          <a:off x="7006034" y="428502"/>
          <a:ext cx="3071440" cy="748800"/>
        </a:xfrm>
        <a:prstGeom prst="roundRect">
          <a:avLst/>
        </a:prstGeom>
        <a:solidFill>
          <a:schemeClr val="lt1"/>
        </a:solidFill>
        <a:ln w="1905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sv-SE" sz="2600" b="1" kern="1200"/>
            <a:t>Deltagare</a:t>
          </a:r>
          <a:endParaRPr lang="sv-SE" sz="2600" kern="1200"/>
        </a:p>
      </dsp:txBody>
      <dsp:txXfrm>
        <a:off x="7042587" y="465055"/>
        <a:ext cx="2998334" cy="675694"/>
      </dsp:txXfrm>
    </dsp:sp>
    <dsp:sp modelId="{420B1A6E-F216-4F23-9F94-640A671456F8}">
      <dsp:nvSpPr>
        <dsp:cNvPr id="0" name=""/>
        <dsp:cNvSpPr/>
      </dsp:nvSpPr>
      <dsp:spPr>
        <a:xfrm>
          <a:off x="7006034" y="1177302"/>
          <a:ext cx="3071440" cy="2569320"/>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sv-SE" sz="2600" kern="1200" baseline="0"/>
            <a:t>Chefer och skyddsombud tillsammans</a:t>
          </a:r>
          <a:endParaRPr lang="sv-SE" sz="2600" kern="1200"/>
        </a:p>
      </dsp:txBody>
      <dsp:txXfrm>
        <a:off x="7006034" y="1177302"/>
        <a:ext cx="3071440" cy="256932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6809F1C1-4838-4E5A-A005-ED95E99A1E1B}" type="datetimeFigureOut">
              <a:rPr lang="sv-SE" smtClean="0"/>
              <a:t>2023-10-10</a:t>
            </a:fld>
            <a:endParaRPr lang="sv-SE"/>
          </a:p>
        </p:txBody>
      </p:sp>
      <p:sp>
        <p:nvSpPr>
          <p:cNvPr id="4" name="Platshållare för sidfot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1BE18660-3C12-48A7-8FC9-FE583A2A509A}" type="slidenum">
              <a:rPr lang="sv-SE" smtClean="0"/>
              <a:t>‹#›</a:t>
            </a:fld>
            <a:endParaRPr lang="sv-SE"/>
          </a:p>
        </p:txBody>
      </p:sp>
    </p:spTree>
    <p:extLst>
      <p:ext uri="{BB962C8B-B14F-4D97-AF65-F5344CB8AC3E}">
        <p14:creationId xmlns:p14="http://schemas.microsoft.com/office/powerpoint/2010/main" val="19387843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Platshållare för datum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5303D6E7-8909-4320-8E3B-6B226CC14C4B}" type="datetimeFigureOut">
              <a:rPr lang="sv-SE" smtClean="0"/>
              <a:t>2023-10-10</a:t>
            </a:fld>
            <a:endParaRPr lang="sv-SE"/>
          </a:p>
        </p:txBody>
      </p:sp>
      <p:sp>
        <p:nvSpPr>
          <p:cNvPr id="5" name="Platshållare för anteckninga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E71B5D58-1387-4385-A7F0-FA6862C94009}" type="slidenum">
              <a:rPr lang="sv-SE" smtClean="0"/>
              <a:t>‹#›</a:t>
            </a:fld>
            <a:endParaRPr lang="sv-SE"/>
          </a:p>
        </p:txBody>
      </p:sp>
      <p:sp>
        <p:nvSpPr>
          <p:cNvPr id="8" name="Platshållare för bildobjekt 7"/>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sv-SE"/>
          </a:p>
        </p:txBody>
      </p:sp>
      <p:sp>
        <p:nvSpPr>
          <p:cNvPr id="9" name="Platshållare för sidhuvud 8"/>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sv-SE"/>
          </a:p>
        </p:txBody>
      </p:sp>
    </p:spTree>
    <p:extLst>
      <p:ext uri="{BB962C8B-B14F-4D97-AF65-F5344CB8AC3E}">
        <p14:creationId xmlns:p14="http://schemas.microsoft.com/office/powerpoint/2010/main" val="595692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E71B5D58-1387-4385-A7F0-FA6862C94009}" type="slidenum">
              <a:rPr lang="sv-SE" smtClean="0"/>
              <a:t>1</a:t>
            </a:fld>
            <a:endParaRPr lang="sv-SE"/>
          </a:p>
        </p:txBody>
      </p:sp>
    </p:spTree>
    <p:extLst>
      <p:ext uri="{BB962C8B-B14F-4D97-AF65-F5344CB8AC3E}">
        <p14:creationId xmlns:p14="http://schemas.microsoft.com/office/powerpoint/2010/main" val="2053422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För att starta deltagarnas tankeprocess får de möjlighet att förbereda sig genom att före utbildningsdagen se en kort film och reflektera på egen hand över OSA på den egna arbetsplatsen. Detta gynnar både dialogen och lärandet vid det kommande utbildningstillfället.</a:t>
            </a:r>
          </a:p>
          <a:p>
            <a:endParaRPr lang="sv-SE"/>
          </a:p>
          <a:p>
            <a:r>
              <a:rPr lang="sv-SE"/>
              <a:t>Utbildningsdagen genomförs i grupp under en halv dag med utbildningsledare från den egna organisationen. Fokus ligger på dialog och erfarenhetsutbyte med stöd av teori. </a:t>
            </a:r>
          </a:p>
          <a:p>
            <a:endParaRPr lang="sv-SE"/>
          </a:p>
          <a:p>
            <a:r>
              <a:rPr lang="sv-SE"/>
              <a:t>Efter utbildningen får deltagarna tips om konkreta verktyg för att jobba vidare med den organisatoriska och sociala arbetsmiljön tillsammans med medarbetarna på den egna arbetsplatsen.</a:t>
            </a:r>
          </a:p>
        </p:txBody>
      </p:sp>
      <p:sp>
        <p:nvSpPr>
          <p:cNvPr id="4" name="Platshållare för bildnummer 3"/>
          <p:cNvSpPr>
            <a:spLocks noGrp="1"/>
          </p:cNvSpPr>
          <p:nvPr>
            <p:ph type="sldNum" sz="quarter" idx="5"/>
          </p:nvPr>
        </p:nvSpPr>
        <p:spPr/>
        <p:txBody>
          <a:bodyPr/>
          <a:lstStyle/>
          <a:p>
            <a:fld id="{91D863AE-36B5-4951-A9E9-27C1DE0FD674}" type="slidenum">
              <a:rPr lang="sv-SE" smtClean="0"/>
              <a:t>10</a:t>
            </a:fld>
            <a:endParaRPr lang="sv-SE"/>
          </a:p>
        </p:txBody>
      </p:sp>
    </p:spTree>
    <p:extLst>
      <p:ext uri="{BB962C8B-B14F-4D97-AF65-F5344CB8AC3E}">
        <p14:creationId xmlns:p14="http://schemas.microsoft.com/office/powerpoint/2010/main" val="2009833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Utbildningen varvar teori och praktik med dialog och utgår från ett lärande som kan knytas till arbetsplatsen. Detta gås igenom:</a:t>
            </a:r>
          </a:p>
          <a:p>
            <a:pPr marL="171450" indent="-171450">
              <a:buFont typeface="Arial" panose="020B0604020202020204" pitchFamily="34" charset="0"/>
              <a:buChar char="•"/>
            </a:pPr>
            <a:r>
              <a:rPr lang="sv-SE"/>
              <a:t>Vad OSA är och hur det hänger ihop med det systematiska arbetsmiljöarbetet</a:t>
            </a:r>
          </a:p>
          <a:p>
            <a:pPr marL="171450" indent="-171450">
              <a:buFont typeface="Arial" panose="020B0604020202020204" pitchFamily="34" charset="0"/>
              <a:buChar char="•"/>
            </a:pPr>
            <a:r>
              <a:rPr lang="sv-SE"/>
              <a:t>Roller och ansvar inom OSA klargörs</a:t>
            </a:r>
          </a:p>
          <a:p>
            <a:pPr marL="171450" indent="-171450">
              <a:buFont typeface="Arial" panose="020B0604020202020204" pitchFamily="34" charset="0"/>
              <a:buChar char="•"/>
            </a:pPr>
            <a:r>
              <a:rPr lang="sv-SE"/>
              <a:t>Hur man förebygger och hanterar ohälsosam arbetsbelastning</a:t>
            </a:r>
          </a:p>
          <a:p>
            <a:pPr marL="171450" indent="-171450">
              <a:buFont typeface="Arial" panose="020B0604020202020204" pitchFamily="34" charset="0"/>
              <a:buChar char="•"/>
            </a:pPr>
            <a:r>
              <a:rPr lang="sv-SE"/>
              <a:t>Hur man förebygger och hanterar kränkande särbehandling</a:t>
            </a:r>
          </a:p>
          <a:p>
            <a:pPr marL="171450" indent="-171450">
              <a:buFont typeface="Arial" panose="020B0604020202020204" pitchFamily="34" charset="0"/>
              <a:buChar char="•"/>
            </a:pPr>
            <a:r>
              <a:rPr lang="sv-SE"/>
              <a:t>Hur man förlägger arbetstider på ett hälsofrämjande sätt</a:t>
            </a:r>
          </a:p>
        </p:txBody>
      </p:sp>
      <p:sp>
        <p:nvSpPr>
          <p:cNvPr id="4" name="Platshållare för bildnummer 3"/>
          <p:cNvSpPr>
            <a:spLocks noGrp="1"/>
          </p:cNvSpPr>
          <p:nvPr>
            <p:ph type="sldNum" sz="quarter" idx="5"/>
          </p:nvPr>
        </p:nvSpPr>
        <p:spPr/>
        <p:txBody>
          <a:bodyPr/>
          <a:lstStyle/>
          <a:p>
            <a:fld id="{91D863AE-36B5-4951-A9E9-27C1DE0FD674}" type="slidenum">
              <a:rPr lang="sv-SE" smtClean="0"/>
              <a:t>11</a:t>
            </a:fld>
            <a:endParaRPr lang="sv-SE"/>
          </a:p>
        </p:txBody>
      </p:sp>
    </p:spTree>
    <p:extLst>
      <p:ext uri="{BB962C8B-B14F-4D97-AF65-F5344CB8AC3E}">
        <p14:creationId xmlns:p14="http://schemas.microsoft.com/office/powerpoint/2010/main" val="14282611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Utbildningsledare hämtas från den egna organisationen. Fördelen med det är att dialogen och frågorna hålls verksamhetsnära och relevanta för deltagarna. Utbildningsledarna kan också göra anpassningar och anknyta till organisationens policys, rutiner och erfarenheter.</a:t>
            </a:r>
          </a:p>
          <a:p>
            <a:endParaRPr lang="sv-SE"/>
          </a:p>
          <a:p>
            <a:r>
              <a:rPr lang="sv-SE"/>
              <a:t>Rekommendationen är att precis som att chefer och skyddsombud går utbildningen och får en grund för samverkan, så jobbar även utbildningsledarna i par. Det skulle t.ex. kunna vara ett team från HR-avdelningen och huvudskyddsombuden.</a:t>
            </a:r>
          </a:p>
          <a:p>
            <a:endParaRPr lang="sv-SE"/>
          </a:p>
          <a:p>
            <a:r>
              <a:rPr lang="sv-SE"/>
              <a:t>Det finns stödmaterial som underlättar för planering och genomförande.</a:t>
            </a:r>
          </a:p>
        </p:txBody>
      </p:sp>
      <p:sp>
        <p:nvSpPr>
          <p:cNvPr id="4" name="Platshållare för bildnummer 3"/>
          <p:cNvSpPr>
            <a:spLocks noGrp="1"/>
          </p:cNvSpPr>
          <p:nvPr>
            <p:ph type="sldNum" sz="quarter" idx="5"/>
          </p:nvPr>
        </p:nvSpPr>
        <p:spPr/>
        <p:txBody>
          <a:bodyPr/>
          <a:lstStyle/>
          <a:p>
            <a:fld id="{91D863AE-36B5-4951-A9E9-27C1DE0FD674}" type="slidenum">
              <a:rPr lang="sv-SE" smtClean="0"/>
              <a:t>12</a:t>
            </a:fld>
            <a:endParaRPr lang="sv-SE"/>
          </a:p>
        </p:txBody>
      </p:sp>
    </p:spTree>
    <p:extLst>
      <p:ext uri="{BB962C8B-B14F-4D97-AF65-F5344CB8AC3E}">
        <p14:creationId xmlns:p14="http://schemas.microsoft.com/office/powerpoint/2010/main" val="37219427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0"/>
            <a:r>
              <a:rPr lang="sv-SE" sz="1800"/>
              <a:t>Sammanfattning:</a:t>
            </a:r>
          </a:p>
          <a:p>
            <a:pPr marL="285750" lvl="0" indent="-285750">
              <a:buFont typeface="Arial" panose="020B0604020202020204" pitchFamily="34" charset="0"/>
              <a:buChar char="•"/>
            </a:pPr>
            <a:r>
              <a:rPr lang="sv-SE" sz="1800"/>
              <a:t>Kostnadseffektivt och flexibelt. Kostnadsfritt grundmaterial som kan anpassas för organisationen och egna styrdokument.</a:t>
            </a:r>
          </a:p>
          <a:p>
            <a:pPr marL="285750" lvl="0" indent="-285750">
              <a:buFont typeface="Arial" panose="020B0604020202020204" pitchFamily="34" charset="0"/>
              <a:buChar char="•"/>
            </a:pPr>
            <a:r>
              <a:rPr lang="sv-SE" sz="1800"/>
              <a:t>Effektivt att genomföra med egna utbildningsledare som kan säkra kvalitet och anpassningar.</a:t>
            </a:r>
          </a:p>
          <a:p>
            <a:pPr marL="285750" lvl="0" indent="-285750">
              <a:buFont typeface="Arial" panose="020B0604020202020204" pitchFamily="34" charset="0"/>
              <a:buChar char="•"/>
            </a:pPr>
            <a:r>
              <a:rPr lang="sv-SE" sz="1800"/>
              <a:t>Partsgemensamt material som är förankrat centralt hos arbetsgivar- och arbetstagarorganisationerna.</a:t>
            </a:r>
          </a:p>
          <a:p>
            <a:pPr marL="285750" lvl="0" indent="-285750">
              <a:buFont typeface="Arial" panose="020B0604020202020204" pitchFamily="34" charset="0"/>
              <a:buChar char="•"/>
            </a:pPr>
            <a:r>
              <a:rPr lang="sv-SE" sz="1800"/>
              <a:t>Chefer och skyddsombud tillsammans som sedan kan jobba vidare på arbetsplatsen som ett team. Understödjer praktisk verksamhetsnära samverkan.</a:t>
            </a:r>
          </a:p>
        </p:txBody>
      </p:sp>
      <p:sp>
        <p:nvSpPr>
          <p:cNvPr id="4" name="Platshållare för bildnummer 3"/>
          <p:cNvSpPr>
            <a:spLocks noGrp="1"/>
          </p:cNvSpPr>
          <p:nvPr>
            <p:ph type="sldNum" sz="quarter" idx="5"/>
          </p:nvPr>
        </p:nvSpPr>
        <p:spPr/>
        <p:txBody>
          <a:bodyPr/>
          <a:lstStyle/>
          <a:p>
            <a:fld id="{91D863AE-36B5-4951-A9E9-27C1DE0FD674}" type="slidenum">
              <a:rPr lang="sv-SE" smtClean="0"/>
              <a:t>13</a:t>
            </a:fld>
            <a:endParaRPr lang="sv-SE"/>
          </a:p>
        </p:txBody>
      </p:sp>
    </p:spTree>
    <p:extLst>
      <p:ext uri="{BB962C8B-B14F-4D97-AF65-F5344CB8AC3E}">
        <p14:creationId xmlns:p14="http://schemas.microsoft.com/office/powerpoint/2010/main" val="1926740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Partsorganisationerna som står bakom Suntarbetsliv.</a:t>
            </a:r>
          </a:p>
          <a:p>
            <a:endParaRPr lang="sv-SE" dirty="0"/>
          </a:p>
        </p:txBody>
      </p:sp>
      <p:sp>
        <p:nvSpPr>
          <p:cNvPr id="4" name="Platshållare för bildnummer 3"/>
          <p:cNvSpPr>
            <a:spLocks noGrp="1"/>
          </p:cNvSpPr>
          <p:nvPr>
            <p:ph type="sldNum" sz="quarter" idx="5"/>
          </p:nvPr>
        </p:nvSpPr>
        <p:spPr/>
        <p:txBody>
          <a:bodyPr/>
          <a:lstStyle/>
          <a:p>
            <a:fld id="{E71B5D58-1387-4385-A7F0-FA6862C94009}" type="slidenum">
              <a:rPr lang="sv-SE" smtClean="0"/>
              <a:t>2</a:t>
            </a:fld>
            <a:endParaRPr lang="sv-SE"/>
          </a:p>
        </p:txBody>
      </p:sp>
    </p:spTree>
    <p:extLst>
      <p:ext uri="{BB962C8B-B14F-4D97-AF65-F5344CB8AC3E}">
        <p14:creationId xmlns:p14="http://schemas.microsoft.com/office/powerpoint/2010/main" val="3163222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0"/>
            <a:r>
              <a:rPr lang="sv-SE" sz="1200" kern="1200" dirty="0">
                <a:solidFill>
                  <a:schemeClr val="tx1"/>
                </a:solidFill>
                <a:effectLst/>
                <a:latin typeface="+mn-lt"/>
                <a:ea typeface="+mn-ea"/>
                <a:cs typeface="+mn-cs"/>
              </a:rPr>
              <a:t>Organisatorisk arbetsmiljö = summan av hur arbetet ordnas, styrs och kommuniceras. Även hur beslut fattas i verksamheten.</a:t>
            </a:r>
          </a:p>
          <a:p>
            <a:pPr lvl="0"/>
            <a:r>
              <a:rPr lang="sv-SE" sz="1200" kern="1200" dirty="0">
                <a:solidFill>
                  <a:schemeClr val="tx1"/>
                </a:solidFill>
                <a:effectLst/>
                <a:latin typeface="+mn-lt"/>
                <a:ea typeface="+mn-ea"/>
                <a:cs typeface="+mn-cs"/>
              </a:rPr>
              <a:t>Social arbetsmiljö = hur vi samspelar och pratar med varandra på arbetsplatsen.</a:t>
            </a:r>
          </a:p>
          <a:p>
            <a:endParaRPr lang="sv-SE" dirty="0"/>
          </a:p>
          <a:p>
            <a:pPr lvl="0"/>
            <a:r>
              <a:rPr lang="sv-SE" sz="1200" kern="1200" dirty="0">
                <a:solidFill>
                  <a:schemeClr val="tx1"/>
                </a:solidFill>
                <a:effectLst/>
                <a:latin typeface="+mn-lt"/>
                <a:ea typeface="+mn-ea"/>
                <a:cs typeface="+mn-cs"/>
              </a:rPr>
              <a:t>OSA regleras i Arbetsmiljöverkets föreskrifter AFS 2015:4.</a:t>
            </a:r>
          </a:p>
          <a:p>
            <a:pPr lvl="0"/>
            <a:r>
              <a:rPr lang="sv-SE" sz="1200" kern="1200" dirty="0">
                <a:solidFill>
                  <a:schemeClr val="tx1"/>
                </a:solidFill>
                <a:effectLst/>
                <a:latin typeface="+mn-lt"/>
                <a:ea typeface="+mn-ea"/>
                <a:cs typeface="+mn-cs"/>
              </a:rPr>
              <a:t>Arbetsgivare har lika stort ansvar för OSA som för den fysiska arbetsmiljön och det ska också in i det löpande systematiska arbetsmiljöarbetet.</a:t>
            </a:r>
          </a:p>
        </p:txBody>
      </p:sp>
      <p:sp>
        <p:nvSpPr>
          <p:cNvPr id="4" name="Platshållare för bildnummer 3"/>
          <p:cNvSpPr>
            <a:spLocks noGrp="1"/>
          </p:cNvSpPr>
          <p:nvPr>
            <p:ph type="sldNum" sz="quarter" idx="5"/>
          </p:nvPr>
        </p:nvSpPr>
        <p:spPr/>
        <p:txBody>
          <a:bodyPr/>
          <a:lstStyle/>
          <a:p>
            <a:fld id="{E71B5D58-1387-4385-A7F0-FA6862C94009}" type="slidenum">
              <a:rPr lang="sv-SE" smtClean="0"/>
              <a:t>3</a:t>
            </a:fld>
            <a:endParaRPr lang="sv-SE"/>
          </a:p>
        </p:txBody>
      </p:sp>
    </p:spTree>
    <p:extLst>
      <p:ext uri="{BB962C8B-B14F-4D97-AF65-F5344CB8AC3E}">
        <p14:creationId xmlns:p14="http://schemas.microsoft.com/office/powerpoint/2010/main" val="958572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Fyra vinster av att jobba med OSA</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 </a:t>
            </a:r>
          </a:p>
          <a:p>
            <a:pPr lvl="0"/>
            <a:r>
              <a:rPr lang="sv-SE" sz="1200" b="1" kern="1200" dirty="0">
                <a:solidFill>
                  <a:schemeClr val="tx1"/>
                </a:solidFill>
                <a:effectLst/>
                <a:latin typeface="+mn-lt"/>
                <a:ea typeface="+mn-ea"/>
                <a:cs typeface="+mn-cs"/>
              </a:rPr>
              <a:t>Mindre sjukfrånvaro </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Både individ, organisation och samhälle vinner på förbättringar som minskar fysisk och psykisk ohälsa. Brister i OSA ökar risken för fysisk ohälsa, t.ex. hjärt- och kärlsjukdom, ryggproblem och annan värk. Det ökar också risken för psykisk ohälsa, t.ex. sömnstörningar, nedstämdhet, depression och utmattning.</a:t>
            </a:r>
          </a:p>
          <a:p>
            <a:r>
              <a:rPr lang="sv-SE" sz="1200" kern="1200" dirty="0">
                <a:solidFill>
                  <a:schemeClr val="tx1"/>
                </a:solidFill>
                <a:effectLst/>
                <a:latin typeface="+mn-lt"/>
                <a:ea typeface="+mn-ea"/>
                <a:cs typeface="+mn-cs"/>
              </a:rPr>
              <a:t> </a:t>
            </a:r>
          </a:p>
          <a:p>
            <a:pPr lvl="0"/>
            <a:r>
              <a:rPr lang="sv-SE" sz="1200" b="1" kern="1200" dirty="0">
                <a:solidFill>
                  <a:schemeClr val="tx1"/>
                </a:solidFill>
                <a:effectLst/>
                <a:latin typeface="+mn-lt"/>
                <a:ea typeface="+mn-ea"/>
                <a:cs typeface="+mn-cs"/>
              </a:rPr>
              <a:t>Bättre stämning och färre konflikter</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Otydlighet, ohälsosam arbetsbelastning och kränkningar kan göra medarbetare nedstämda, lättirriterade och negativa vilket kan leda till samarbetssvårigheter.</a:t>
            </a:r>
          </a:p>
          <a:p>
            <a:r>
              <a:rPr lang="sv-SE" sz="1200" kern="1200" dirty="0">
                <a:solidFill>
                  <a:schemeClr val="tx1"/>
                </a:solidFill>
                <a:effectLst/>
                <a:latin typeface="+mn-lt"/>
                <a:ea typeface="+mn-ea"/>
                <a:cs typeface="+mn-cs"/>
              </a:rPr>
              <a:t> </a:t>
            </a:r>
          </a:p>
          <a:p>
            <a:pPr lvl="0"/>
            <a:r>
              <a:rPr lang="sv-SE" sz="1200" b="1" kern="1200" dirty="0">
                <a:solidFill>
                  <a:schemeClr val="tx1"/>
                </a:solidFill>
                <a:effectLst/>
                <a:latin typeface="+mn-lt"/>
                <a:ea typeface="+mn-ea"/>
                <a:cs typeface="+mn-cs"/>
              </a:rPr>
              <a:t>Engagemang och bättre arbetsresultat</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På en schysst arbetsplats tenderar medarbetarnas frivilliga engagemang och hjälpsamhet att öka. Den som trivs och mår bra fattar bättre beslut, presterar mer och gör helt enkelt ett bättre jobb. Då blir det också bättre för patienter, klienter, elever etc.</a:t>
            </a:r>
          </a:p>
          <a:p>
            <a:r>
              <a:rPr lang="sv-SE" sz="1200" kern="1200" dirty="0">
                <a:solidFill>
                  <a:schemeClr val="tx1"/>
                </a:solidFill>
                <a:effectLst/>
                <a:latin typeface="+mn-lt"/>
                <a:ea typeface="+mn-ea"/>
                <a:cs typeface="+mn-cs"/>
              </a:rPr>
              <a:t> </a:t>
            </a:r>
          </a:p>
          <a:p>
            <a:pPr lvl="0"/>
            <a:r>
              <a:rPr lang="sv-SE" sz="1200" b="1" kern="1200" dirty="0">
                <a:solidFill>
                  <a:schemeClr val="tx1"/>
                </a:solidFill>
                <a:effectLst/>
                <a:latin typeface="+mn-lt"/>
                <a:ea typeface="+mn-ea"/>
                <a:cs typeface="+mn-cs"/>
              </a:rPr>
              <a:t>Attraktiv arbetsplats</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Den som trivs på arbetet blir gärna kvar. Det blir också lättare att rekrytera ny personal till en arbetsplats med lagom arbetsbelastning, schysst arbetsklimat och hälsofrämjande arbetstider.</a:t>
            </a:r>
          </a:p>
        </p:txBody>
      </p:sp>
      <p:sp>
        <p:nvSpPr>
          <p:cNvPr id="4" name="Platshållare för bildnummer 3"/>
          <p:cNvSpPr>
            <a:spLocks noGrp="1"/>
          </p:cNvSpPr>
          <p:nvPr>
            <p:ph type="sldNum" sz="quarter" idx="5"/>
          </p:nvPr>
        </p:nvSpPr>
        <p:spPr/>
        <p:txBody>
          <a:bodyPr/>
          <a:lstStyle/>
          <a:p>
            <a:fld id="{E71B5D58-1387-4385-A7F0-FA6862C94009}" type="slidenum">
              <a:rPr lang="sv-SE" smtClean="0"/>
              <a:t>4</a:t>
            </a:fld>
            <a:endParaRPr lang="sv-SE"/>
          </a:p>
        </p:txBody>
      </p:sp>
    </p:spTree>
    <p:extLst>
      <p:ext uri="{BB962C8B-B14F-4D97-AF65-F5344CB8AC3E}">
        <p14:creationId xmlns:p14="http://schemas.microsoft.com/office/powerpoint/2010/main" val="511109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Arbetsgivaren ska leva upp till Arbetsmiljöverkets föreskrifter.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Alla chefer och arbetsledare som har ett delegerat arbetsmiljöansvar ska enligt OSA-föreskrifterna veta hur man kan hantera och förebygga ohälsosam arbetsbelastning och kränkande särbehandling. Och de ska också ha förutsättningar att arbeta med de här frågorna. I föreskrifternas allmänna råd pekas på vikten av att chefer och skyddsombud utbildas tillsammans.</a:t>
            </a:r>
          </a:p>
        </p:txBody>
      </p:sp>
      <p:sp>
        <p:nvSpPr>
          <p:cNvPr id="4" name="Platshållare för bildnummer 3"/>
          <p:cNvSpPr>
            <a:spLocks noGrp="1"/>
          </p:cNvSpPr>
          <p:nvPr>
            <p:ph type="sldNum" sz="quarter" idx="5"/>
          </p:nvPr>
        </p:nvSpPr>
        <p:spPr/>
        <p:txBody>
          <a:bodyPr/>
          <a:lstStyle/>
          <a:p>
            <a:fld id="{E71B5D58-1387-4385-A7F0-FA6862C94009}" type="slidenum">
              <a:rPr lang="sv-SE" smtClean="0"/>
              <a:t>5</a:t>
            </a:fld>
            <a:endParaRPr lang="sv-SE"/>
          </a:p>
        </p:txBody>
      </p:sp>
    </p:spTree>
    <p:extLst>
      <p:ext uri="{BB962C8B-B14F-4D97-AF65-F5344CB8AC3E}">
        <p14:creationId xmlns:p14="http://schemas.microsoft.com/office/powerpoint/2010/main" val="1961233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E71B5D58-1387-4385-A7F0-FA6862C94009}" type="slidenum">
              <a:rPr lang="sv-SE" smtClean="0"/>
              <a:t>6</a:t>
            </a:fld>
            <a:endParaRPr lang="sv-SE"/>
          </a:p>
        </p:txBody>
      </p:sp>
    </p:spTree>
    <p:extLst>
      <p:ext uri="{BB962C8B-B14F-4D97-AF65-F5344CB8AC3E}">
        <p14:creationId xmlns:p14="http://schemas.microsoft.com/office/powerpoint/2010/main" val="3437189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OSA-utbildningen från Suntarbetsliv ger chefer och skyddsombud en gemensam bas.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Anpassad för kommuner, regioner och kommunala företag</a:t>
            </a:r>
          </a:p>
        </p:txBody>
      </p:sp>
      <p:sp>
        <p:nvSpPr>
          <p:cNvPr id="4" name="Platshållare för bildnummer 3"/>
          <p:cNvSpPr>
            <a:spLocks noGrp="1"/>
          </p:cNvSpPr>
          <p:nvPr>
            <p:ph type="sldNum" sz="quarter" idx="5"/>
          </p:nvPr>
        </p:nvSpPr>
        <p:spPr/>
        <p:txBody>
          <a:bodyPr/>
          <a:lstStyle/>
          <a:p>
            <a:fld id="{91D863AE-36B5-4951-A9E9-27C1DE0FD674}" type="slidenum">
              <a:rPr lang="sv-SE" smtClean="0"/>
              <a:t>7</a:t>
            </a:fld>
            <a:endParaRPr lang="sv-SE"/>
          </a:p>
        </p:txBody>
      </p:sp>
    </p:spTree>
    <p:extLst>
      <p:ext uri="{BB962C8B-B14F-4D97-AF65-F5344CB8AC3E}">
        <p14:creationId xmlns:p14="http://schemas.microsoft.com/office/powerpoint/2010/main" val="1240217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i="1"/>
              <a:t>Sätt på ljudet och klicka igång filmen!</a:t>
            </a:r>
          </a:p>
          <a:p>
            <a:endParaRPr lang="sv-SE" i="1"/>
          </a:p>
          <a:p>
            <a:r>
              <a:rPr lang="sv-SE" i="1"/>
              <a:t>Om filmen inte startar kan du visa den på OSA-utbildningens startsida istället:</a:t>
            </a:r>
          </a:p>
          <a:p>
            <a:r>
              <a:rPr lang="sv-SE" i="1"/>
              <a:t>https://osautbildningen.suntarbetsliv.se </a:t>
            </a:r>
          </a:p>
        </p:txBody>
      </p:sp>
      <p:sp>
        <p:nvSpPr>
          <p:cNvPr id="4" name="Platshållare för bildnummer 3"/>
          <p:cNvSpPr>
            <a:spLocks noGrp="1"/>
          </p:cNvSpPr>
          <p:nvPr>
            <p:ph type="sldNum" sz="quarter" idx="5"/>
          </p:nvPr>
        </p:nvSpPr>
        <p:spPr/>
        <p:txBody>
          <a:bodyPr/>
          <a:lstStyle/>
          <a:p>
            <a:fld id="{91D863AE-36B5-4951-A9E9-27C1DE0FD674}" type="slidenum">
              <a:rPr lang="sv-SE" smtClean="0"/>
              <a:t>8</a:t>
            </a:fld>
            <a:endParaRPr lang="sv-SE"/>
          </a:p>
        </p:txBody>
      </p:sp>
    </p:spTree>
    <p:extLst>
      <p:ext uri="{BB962C8B-B14F-4D97-AF65-F5344CB8AC3E}">
        <p14:creationId xmlns:p14="http://schemas.microsoft.com/office/powerpoint/2010/main" val="1095676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Syftet med utbildningen är att öka kompetensen hos chefer och skyddsombud och samtidigt inspirera till att arbeta med och utveckla den organisatoriska och sociala arbetsmiljön – löpande i vardagen.</a:t>
            </a:r>
          </a:p>
          <a:p>
            <a:r>
              <a:rPr lang="sv-SE"/>
              <a:t>Den genomförs under en halvdag i grupp i egen regi. </a:t>
            </a:r>
          </a:p>
          <a:p>
            <a:r>
              <a:rPr lang="sv-SE"/>
              <a:t>Den är utformad för att chefer och skyddsombud ska gå tillsammans. På så sätt gynnas samverkan och samarbete.</a:t>
            </a:r>
          </a:p>
        </p:txBody>
      </p:sp>
      <p:sp>
        <p:nvSpPr>
          <p:cNvPr id="4" name="Platshållare för bildnummer 3"/>
          <p:cNvSpPr>
            <a:spLocks noGrp="1"/>
          </p:cNvSpPr>
          <p:nvPr>
            <p:ph type="sldNum" sz="quarter" idx="5"/>
          </p:nvPr>
        </p:nvSpPr>
        <p:spPr/>
        <p:txBody>
          <a:bodyPr/>
          <a:lstStyle/>
          <a:p>
            <a:fld id="{E71B5D58-1387-4385-A7F0-FA6862C94009}" type="slidenum">
              <a:rPr lang="sv-SE" smtClean="0"/>
              <a:t>9</a:t>
            </a:fld>
            <a:endParaRPr lang="sv-SE"/>
          </a:p>
        </p:txBody>
      </p:sp>
    </p:spTree>
    <p:extLst>
      <p:ext uri="{BB962C8B-B14F-4D97-AF65-F5344CB8AC3E}">
        <p14:creationId xmlns:p14="http://schemas.microsoft.com/office/powerpoint/2010/main" val="29836759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hyperlink" Target="mailto:fraga@suntarbetsliv.se"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A_startbild hej">
    <p:bg>
      <p:bgPr>
        <a:solidFill>
          <a:srgbClr val="FDEDE5"/>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4C50B3E2-49F6-FFEB-6168-81A96BDD61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3712" y="1340768"/>
            <a:ext cx="5519616" cy="3863732"/>
          </a:xfrm>
          <a:prstGeom prst="rect">
            <a:avLst/>
          </a:prstGeom>
        </p:spPr>
      </p:pic>
    </p:spTree>
    <p:extLst>
      <p:ext uri="{BB962C8B-B14F-4D97-AF65-F5344CB8AC3E}">
        <p14:creationId xmlns:p14="http://schemas.microsoft.com/office/powerpoint/2010/main" val="342240826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SA­_två innehållsdelar orange">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solidFill>
                  <a:schemeClr val="tx2"/>
                </a:solidFill>
              </a:defRPr>
            </a:lvl1pPr>
          </a:lstStyle>
          <a:p>
            <a:r>
              <a:rPr lang="sv-SE"/>
              <a:t>Skriv rubrik</a:t>
            </a:r>
          </a:p>
        </p:txBody>
      </p:sp>
      <p:sp>
        <p:nvSpPr>
          <p:cNvPr id="3" name="Platshållare för innehåll 2"/>
          <p:cNvSpPr>
            <a:spLocks noGrp="1"/>
          </p:cNvSpPr>
          <p:nvPr>
            <p:ph sz="half" idx="1"/>
          </p:nvPr>
        </p:nvSpPr>
        <p:spPr>
          <a:xfrm>
            <a:off x="1055440" y="1772816"/>
            <a:ext cx="493896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7600" y="1772816"/>
            <a:ext cx="493896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3">
            <a:extLst>
              <a:ext uri="{FF2B5EF4-FFF2-40B4-BE49-F238E27FC236}">
                <a16:creationId xmlns:a16="http://schemas.microsoft.com/office/drawing/2014/main" id="{F53C4694-05BF-BEF7-8596-D91EFD8FC86B}"/>
              </a:ext>
            </a:extLst>
          </p:cNvPr>
          <p:cNvSpPr>
            <a:spLocks noGrp="1"/>
          </p:cNvSpPr>
          <p:nvPr>
            <p:ph type="body" sz="quarter" idx="14" hasCustomPrompt="1"/>
          </p:nvPr>
        </p:nvSpPr>
        <p:spPr>
          <a:xfrm>
            <a:off x="368311" y="361950"/>
            <a:ext cx="11488326" cy="330746"/>
          </a:xfrm>
        </p:spPr>
        <p:txBody>
          <a:bodyPr/>
          <a:lstStyle>
            <a:lvl1pPr marL="0" indent="0">
              <a:buNone/>
              <a:defRPr sz="1800"/>
            </a:lvl1pPr>
          </a:lstStyle>
          <a:p>
            <a:pPr lvl="0"/>
            <a:r>
              <a:rPr lang="sv-SE"/>
              <a:t>Skriv avsnittsrubrik</a:t>
            </a:r>
          </a:p>
        </p:txBody>
      </p:sp>
    </p:spTree>
    <p:extLst>
      <p:ext uri="{BB962C8B-B14F-4D97-AF65-F5344CB8AC3E}">
        <p14:creationId xmlns:p14="http://schemas.microsoft.com/office/powerpoint/2010/main" val="175031856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SA­_två innehållsdelar blå">
    <p:bg>
      <p:bgPr>
        <a:solidFill>
          <a:srgbClr val="EBECF0"/>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solidFill>
                  <a:schemeClr val="tx2"/>
                </a:solidFill>
              </a:defRPr>
            </a:lvl1pPr>
          </a:lstStyle>
          <a:p>
            <a:r>
              <a:rPr lang="sv-SE"/>
              <a:t>Skriv rubrik</a:t>
            </a:r>
          </a:p>
        </p:txBody>
      </p:sp>
      <p:sp>
        <p:nvSpPr>
          <p:cNvPr id="3" name="Platshållare för innehåll 2"/>
          <p:cNvSpPr>
            <a:spLocks noGrp="1"/>
          </p:cNvSpPr>
          <p:nvPr>
            <p:ph sz="half" idx="1"/>
          </p:nvPr>
        </p:nvSpPr>
        <p:spPr>
          <a:xfrm>
            <a:off x="1055440" y="1772816"/>
            <a:ext cx="493896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7600" y="1772816"/>
            <a:ext cx="493896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3">
            <a:extLst>
              <a:ext uri="{FF2B5EF4-FFF2-40B4-BE49-F238E27FC236}">
                <a16:creationId xmlns:a16="http://schemas.microsoft.com/office/drawing/2014/main" id="{F53C4694-05BF-BEF7-8596-D91EFD8FC86B}"/>
              </a:ext>
            </a:extLst>
          </p:cNvPr>
          <p:cNvSpPr>
            <a:spLocks noGrp="1"/>
          </p:cNvSpPr>
          <p:nvPr>
            <p:ph type="body" sz="quarter" idx="14" hasCustomPrompt="1"/>
          </p:nvPr>
        </p:nvSpPr>
        <p:spPr>
          <a:xfrm>
            <a:off x="368311" y="361950"/>
            <a:ext cx="11488326" cy="330746"/>
          </a:xfrm>
        </p:spPr>
        <p:txBody>
          <a:bodyPr/>
          <a:lstStyle>
            <a:lvl1pPr marL="0" indent="0">
              <a:buNone/>
              <a:defRPr sz="1800"/>
            </a:lvl1pPr>
          </a:lstStyle>
          <a:p>
            <a:pPr lvl="0"/>
            <a:r>
              <a:rPr lang="sv-SE"/>
              <a:t>Skriv avsnittsrubrik</a:t>
            </a:r>
          </a:p>
        </p:txBody>
      </p:sp>
    </p:spTree>
    <p:extLst>
      <p:ext uri="{BB962C8B-B14F-4D97-AF65-F5344CB8AC3E}">
        <p14:creationId xmlns:p14="http://schemas.microsoft.com/office/powerpoint/2010/main" val="2558375505"/>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och foto">
    <p:bg>
      <p:bgPr>
        <a:solidFill>
          <a:srgbClr val="FFFFFF"/>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866" y="692696"/>
            <a:ext cx="11487773" cy="720080"/>
          </a:xfrm>
        </p:spPr>
        <p:txBody>
          <a:bodyPr/>
          <a:lstStyle>
            <a:lvl1pPr>
              <a:defRPr>
                <a:solidFill>
                  <a:schemeClr val="tx2"/>
                </a:solidFill>
              </a:defRPr>
            </a:lvl1pPr>
          </a:lstStyle>
          <a:p>
            <a:r>
              <a:rPr lang="sv-SE"/>
              <a:t>Skriv rubrik</a:t>
            </a:r>
          </a:p>
        </p:txBody>
      </p:sp>
      <p:sp>
        <p:nvSpPr>
          <p:cNvPr id="4" name="Platshållare för text 3">
            <a:extLst>
              <a:ext uri="{FF2B5EF4-FFF2-40B4-BE49-F238E27FC236}">
                <a16:creationId xmlns:a16="http://schemas.microsoft.com/office/drawing/2014/main" id="{7A016BC5-5A69-3BB1-EED3-E03CD5315E3A}"/>
              </a:ext>
            </a:extLst>
          </p:cNvPr>
          <p:cNvSpPr>
            <a:spLocks noGrp="1"/>
          </p:cNvSpPr>
          <p:nvPr>
            <p:ph type="body" sz="quarter" idx="14" hasCustomPrompt="1"/>
          </p:nvPr>
        </p:nvSpPr>
        <p:spPr>
          <a:xfrm>
            <a:off x="368867" y="361950"/>
            <a:ext cx="11487772" cy="330746"/>
          </a:xfrm>
        </p:spPr>
        <p:txBody>
          <a:bodyPr/>
          <a:lstStyle>
            <a:lvl1pPr marL="0" indent="0">
              <a:buNone/>
              <a:defRPr sz="1800"/>
            </a:lvl1pPr>
          </a:lstStyle>
          <a:p>
            <a:pPr lvl="0"/>
            <a:r>
              <a:rPr lang="sv-SE"/>
              <a:t>Skriv avsnittsrubrik</a:t>
            </a:r>
          </a:p>
        </p:txBody>
      </p:sp>
      <p:sp>
        <p:nvSpPr>
          <p:cNvPr id="5" name="Platshållare för innehåll 4">
            <a:extLst>
              <a:ext uri="{FF2B5EF4-FFF2-40B4-BE49-F238E27FC236}">
                <a16:creationId xmlns:a16="http://schemas.microsoft.com/office/drawing/2014/main" id="{92EDC374-6976-A49E-55E1-7B0254EEDB35}"/>
              </a:ext>
            </a:extLst>
          </p:cNvPr>
          <p:cNvSpPr>
            <a:spLocks noGrp="1"/>
          </p:cNvSpPr>
          <p:nvPr>
            <p:ph sz="quarter" idx="15"/>
          </p:nvPr>
        </p:nvSpPr>
        <p:spPr>
          <a:xfrm>
            <a:off x="1055440" y="1772816"/>
            <a:ext cx="5040560" cy="417478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bild 4">
            <a:extLst>
              <a:ext uri="{FF2B5EF4-FFF2-40B4-BE49-F238E27FC236}">
                <a16:creationId xmlns:a16="http://schemas.microsoft.com/office/drawing/2014/main" id="{B2FF1F74-7809-F343-9A32-1329581A4E01}"/>
              </a:ext>
            </a:extLst>
          </p:cNvPr>
          <p:cNvSpPr>
            <a:spLocks noGrp="1"/>
          </p:cNvSpPr>
          <p:nvPr>
            <p:ph type="pic" sz="quarter" idx="16" hasCustomPrompt="1"/>
          </p:nvPr>
        </p:nvSpPr>
        <p:spPr>
          <a:xfrm>
            <a:off x="6335968" y="1916832"/>
            <a:ext cx="5500800" cy="3096344"/>
          </a:xfrm>
          <a:custGeom>
            <a:avLst/>
            <a:gdLst>
              <a:gd name="connsiteX0" fmla="*/ 428256 w 5616623"/>
              <a:gd name="connsiteY0" fmla="*/ 0 h 3312368"/>
              <a:gd name="connsiteX1" fmla="*/ 5188367 w 5616623"/>
              <a:gd name="connsiteY1" fmla="*/ 0 h 3312368"/>
              <a:gd name="connsiteX2" fmla="*/ 5616623 w 5616623"/>
              <a:gd name="connsiteY2" fmla="*/ 428256 h 3312368"/>
              <a:gd name="connsiteX3" fmla="*/ 5616623 w 5616623"/>
              <a:gd name="connsiteY3" fmla="*/ 2884112 h 3312368"/>
              <a:gd name="connsiteX4" fmla="*/ 5188367 w 5616623"/>
              <a:gd name="connsiteY4" fmla="*/ 3312368 h 3312368"/>
              <a:gd name="connsiteX5" fmla="*/ 428256 w 5616623"/>
              <a:gd name="connsiteY5" fmla="*/ 3312368 h 3312368"/>
              <a:gd name="connsiteX6" fmla="*/ 0 w 5616623"/>
              <a:gd name="connsiteY6" fmla="*/ 2884112 h 3312368"/>
              <a:gd name="connsiteX7" fmla="*/ 0 w 5616623"/>
              <a:gd name="connsiteY7" fmla="*/ 428256 h 3312368"/>
              <a:gd name="connsiteX8" fmla="*/ 428256 w 5616623"/>
              <a:gd name="connsiteY8" fmla="*/ 0 h 3312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16623" h="3312368">
                <a:moveTo>
                  <a:pt x="428256" y="0"/>
                </a:moveTo>
                <a:lnTo>
                  <a:pt x="5188367" y="0"/>
                </a:lnTo>
                <a:cubicBezTo>
                  <a:pt x="5424886" y="0"/>
                  <a:pt x="5616623" y="191737"/>
                  <a:pt x="5616623" y="428256"/>
                </a:cubicBezTo>
                <a:lnTo>
                  <a:pt x="5616623" y="2884112"/>
                </a:lnTo>
                <a:cubicBezTo>
                  <a:pt x="5616623" y="3120631"/>
                  <a:pt x="5424886" y="3312368"/>
                  <a:pt x="5188367" y="3312368"/>
                </a:cubicBezTo>
                <a:lnTo>
                  <a:pt x="428256" y="3312368"/>
                </a:lnTo>
                <a:cubicBezTo>
                  <a:pt x="191737" y="3312368"/>
                  <a:pt x="0" y="3120631"/>
                  <a:pt x="0" y="2884112"/>
                </a:cubicBezTo>
                <a:lnTo>
                  <a:pt x="0" y="428256"/>
                </a:lnTo>
                <a:cubicBezTo>
                  <a:pt x="0" y="191737"/>
                  <a:pt x="191737" y="0"/>
                  <a:pt x="428256" y="0"/>
                </a:cubicBezTo>
                <a:close/>
              </a:path>
            </a:pathLst>
          </a:custGeom>
          <a:noFill/>
        </p:spPr>
        <p:txBody>
          <a:bodyPr wrap="square" anchor="t" anchorCtr="0">
            <a:noAutofit/>
          </a:bodyPr>
          <a:lstStyle>
            <a:lvl1pPr marL="0" indent="0" algn="ctr">
              <a:buNone/>
              <a:defRPr sz="1800">
                <a:solidFill>
                  <a:schemeClr val="accent3"/>
                </a:solidFill>
              </a:defRPr>
            </a:lvl1pPr>
          </a:lstStyle>
          <a:p>
            <a:r>
              <a:rPr lang="sv-SE"/>
              <a:t>Infoga foto här</a:t>
            </a:r>
          </a:p>
        </p:txBody>
      </p:sp>
    </p:spTree>
    <p:extLst>
      <p:ext uri="{BB962C8B-B14F-4D97-AF65-F5344CB8AC3E}">
        <p14:creationId xmlns:p14="http://schemas.microsoft.com/office/powerpoint/2010/main" val="3482230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ch illustration">
    <p:bg>
      <p:bgPr>
        <a:solidFill>
          <a:srgbClr val="FFFFFF"/>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866" y="692696"/>
            <a:ext cx="11487773" cy="720080"/>
          </a:xfrm>
        </p:spPr>
        <p:txBody>
          <a:bodyPr/>
          <a:lstStyle>
            <a:lvl1pPr>
              <a:defRPr>
                <a:solidFill>
                  <a:schemeClr val="tx2"/>
                </a:solidFill>
              </a:defRPr>
            </a:lvl1pPr>
          </a:lstStyle>
          <a:p>
            <a:r>
              <a:rPr lang="sv-SE"/>
              <a:t>Skriv rubrik</a:t>
            </a:r>
          </a:p>
        </p:txBody>
      </p:sp>
      <p:sp>
        <p:nvSpPr>
          <p:cNvPr id="4" name="Platshållare för text 3">
            <a:extLst>
              <a:ext uri="{FF2B5EF4-FFF2-40B4-BE49-F238E27FC236}">
                <a16:creationId xmlns:a16="http://schemas.microsoft.com/office/drawing/2014/main" id="{7A016BC5-5A69-3BB1-EED3-E03CD5315E3A}"/>
              </a:ext>
            </a:extLst>
          </p:cNvPr>
          <p:cNvSpPr>
            <a:spLocks noGrp="1"/>
          </p:cNvSpPr>
          <p:nvPr>
            <p:ph type="body" sz="quarter" idx="14" hasCustomPrompt="1"/>
          </p:nvPr>
        </p:nvSpPr>
        <p:spPr>
          <a:xfrm>
            <a:off x="368867" y="361950"/>
            <a:ext cx="11487772" cy="330746"/>
          </a:xfrm>
        </p:spPr>
        <p:txBody>
          <a:bodyPr/>
          <a:lstStyle>
            <a:lvl1pPr marL="0" indent="0">
              <a:buNone/>
              <a:defRPr sz="1800"/>
            </a:lvl1pPr>
          </a:lstStyle>
          <a:p>
            <a:pPr lvl="0"/>
            <a:r>
              <a:rPr lang="sv-SE"/>
              <a:t>Skriv avsnittsrubrik</a:t>
            </a:r>
          </a:p>
        </p:txBody>
      </p:sp>
      <p:sp>
        <p:nvSpPr>
          <p:cNvPr id="5" name="Platshållare för innehåll 4">
            <a:extLst>
              <a:ext uri="{FF2B5EF4-FFF2-40B4-BE49-F238E27FC236}">
                <a16:creationId xmlns:a16="http://schemas.microsoft.com/office/drawing/2014/main" id="{92EDC374-6976-A49E-55E1-7B0254EEDB35}"/>
              </a:ext>
            </a:extLst>
          </p:cNvPr>
          <p:cNvSpPr>
            <a:spLocks noGrp="1"/>
          </p:cNvSpPr>
          <p:nvPr>
            <p:ph sz="quarter" idx="15"/>
          </p:nvPr>
        </p:nvSpPr>
        <p:spPr>
          <a:xfrm>
            <a:off x="1055440" y="1772816"/>
            <a:ext cx="5040560" cy="417478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bild 6">
            <a:extLst>
              <a:ext uri="{FF2B5EF4-FFF2-40B4-BE49-F238E27FC236}">
                <a16:creationId xmlns:a16="http://schemas.microsoft.com/office/drawing/2014/main" id="{DCC91CBF-10CA-2BDB-BA3A-2073A7836B38}"/>
              </a:ext>
            </a:extLst>
          </p:cNvPr>
          <p:cNvSpPr>
            <a:spLocks noGrp="1"/>
          </p:cNvSpPr>
          <p:nvPr>
            <p:ph type="pic" sz="quarter" idx="16" hasCustomPrompt="1"/>
          </p:nvPr>
        </p:nvSpPr>
        <p:spPr>
          <a:xfrm>
            <a:off x="6792000" y="1458000"/>
            <a:ext cx="5400000" cy="5400000"/>
          </a:xfrm>
          <a:noFill/>
        </p:spPr>
        <p:txBody>
          <a:bodyPr anchor="b" anchorCtr="0"/>
          <a:lstStyle>
            <a:lvl1pPr marL="0" indent="0" algn="r">
              <a:buNone/>
              <a:defRPr sz="1800">
                <a:solidFill>
                  <a:schemeClr val="accent3"/>
                </a:solidFill>
              </a:defRPr>
            </a:lvl1pPr>
          </a:lstStyle>
          <a:p>
            <a:r>
              <a:rPr lang="sv-SE"/>
              <a:t>Infoga illustration från Mediaflow som är utfallande åt höger och neråt.</a:t>
            </a:r>
          </a:p>
        </p:txBody>
      </p:sp>
    </p:spTree>
    <p:extLst>
      <p:ext uri="{BB962C8B-B14F-4D97-AF65-F5344CB8AC3E}">
        <p14:creationId xmlns:p14="http://schemas.microsoft.com/office/powerpoint/2010/main" val="10671892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itat">
    <p:bg>
      <p:bgPr>
        <a:solidFill>
          <a:srgbClr val="FFFFFF"/>
        </a:solidFill>
        <a:effectLst/>
      </p:bgPr>
    </p:bg>
    <p:spTree>
      <p:nvGrpSpPr>
        <p:cNvPr id="1" name=""/>
        <p:cNvGrpSpPr/>
        <p:nvPr/>
      </p:nvGrpSpPr>
      <p:grpSpPr>
        <a:xfrm>
          <a:off x="0" y="0"/>
          <a:ext cx="0" cy="0"/>
          <a:chOff x="0" y="0"/>
          <a:chExt cx="0" cy="0"/>
        </a:xfrm>
      </p:grpSpPr>
      <p:sp>
        <p:nvSpPr>
          <p:cNvPr id="6" name="Platshållare för text 5">
            <a:extLst>
              <a:ext uri="{FF2B5EF4-FFF2-40B4-BE49-F238E27FC236}">
                <a16:creationId xmlns:a16="http://schemas.microsoft.com/office/drawing/2014/main" id="{4826F7CE-5493-96FE-853B-6D64675DAA7D}"/>
              </a:ext>
            </a:extLst>
          </p:cNvPr>
          <p:cNvSpPr>
            <a:spLocks noGrp="1"/>
          </p:cNvSpPr>
          <p:nvPr>
            <p:ph type="body" sz="quarter" idx="16" hasCustomPrompt="1"/>
          </p:nvPr>
        </p:nvSpPr>
        <p:spPr>
          <a:xfrm>
            <a:off x="1775520" y="1700809"/>
            <a:ext cx="5616624" cy="3168352"/>
          </a:xfrm>
        </p:spPr>
        <p:txBody>
          <a:bodyPr/>
          <a:lstStyle>
            <a:lvl1pPr marL="0" indent="0">
              <a:buNone/>
              <a:defRPr sz="3200" b="1"/>
            </a:lvl1pPr>
          </a:lstStyle>
          <a:p>
            <a:pPr lvl="0"/>
            <a:r>
              <a:rPr lang="sv-SE"/>
              <a:t>Skriv ett citat här</a:t>
            </a:r>
          </a:p>
        </p:txBody>
      </p:sp>
      <p:sp>
        <p:nvSpPr>
          <p:cNvPr id="7" name="Platshållare för text 5">
            <a:extLst>
              <a:ext uri="{FF2B5EF4-FFF2-40B4-BE49-F238E27FC236}">
                <a16:creationId xmlns:a16="http://schemas.microsoft.com/office/drawing/2014/main" id="{3152AF7A-9588-3FB6-F892-E8A55B4A6C60}"/>
              </a:ext>
            </a:extLst>
          </p:cNvPr>
          <p:cNvSpPr>
            <a:spLocks noGrp="1"/>
          </p:cNvSpPr>
          <p:nvPr>
            <p:ph type="body" sz="quarter" idx="17" hasCustomPrompt="1"/>
          </p:nvPr>
        </p:nvSpPr>
        <p:spPr>
          <a:xfrm>
            <a:off x="7968208" y="3933056"/>
            <a:ext cx="3169138" cy="936106"/>
          </a:xfrm>
        </p:spPr>
        <p:txBody>
          <a:bodyPr anchor="ctr" anchorCtr="0"/>
          <a:lstStyle>
            <a:lvl1pPr marL="0" indent="0" algn="ctr">
              <a:buNone/>
              <a:defRPr sz="2000" b="0"/>
            </a:lvl1pPr>
          </a:lstStyle>
          <a:p>
            <a:pPr lvl="0"/>
            <a:r>
              <a:rPr lang="sv-SE"/>
              <a:t>Skriv namn här</a:t>
            </a:r>
          </a:p>
        </p:txBody>
      </p:sp>
      <p:pic>
        <p:nvPicPr>
          <p:cNvPr id="9" name="Bild 8">
            <a:extLst>
              <a:ext uri="{FF2B5EF4-FFF2-40B4-BE49-F238E27FC236}">
                <a16:creationId xmlns:a16="http://schemas.microsoft.com/office/drawing/2014/main" id="{BA541F5F-E721-AE93-4E0C-047E51318269}"/>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4654" y="980728"/>
            <a:ext cx="815459" cy="931953"/>
          </a:xfrm>
          <a:prstGeom prst="rect">
            <a:avLst/>
          </a:prstGeom>
        </p:spPr>
      </p:pic>
      <p:sp>
        <p:nvSpPr>
          <p:cNvPr id="8" name="Platshållare för bild 7">
            <a:extLst>
              <a:ext uri="{FF2B5EF4-FFF2-40B4-BE49-F238E27FC236}">
                <a16:creationId xmlns:a16="http://schemas.microsoft.com/office/drawing/2014/main" id="{CAF20DD0-AC67-AF4C-66C1-15FA105FE086}"/>
              </a:ext>
            </a:extLst>
          </p:cNvPr>
          <p:cNvSpPr>
            <a:spLocks noGrp="1"/>
          </p:cNvSpPr>
          <p:nvPr>
            <p:ph type="pic" sz="quarter" idx="18" hasCustomPrompt="1"/>
          </p:nvPr>
        </p:nvSpPr>
        <p:spPr>
          <a:xfrm>
            <a:off x="8328248" y="1412776"/>
            <a:ext cx="2448272" cy="2448272"/>
          </a:xfrm>
          <a:custGeom>
            <a:avLst/>
            <a:gdLst>
              <a:gd name="connsiteX0" fmla="*/ 1224136 w 2448272"/>
              <a:gd name="connsiteY0" fmla="*/ 0 h 2448272"/>
              <a:gd name="connsiteX1" fmla="*/ 2448272 w 2448272"/>
              <a:gd name="connsiteY1" fmla="*/ 1224136 h 2448272"/>
              <a:gd name="connsiteX2" fmla="*/ 1224136 w 2448272"/>
              <a:gd name="connsiteY2" fmla="*/ 2448272 h 2448272"/>
              <a:gd name="connsiteX3" fmla="*/ 0 w 2448272"/>
              <a:gd name="connsiteY3" fmla="*/ 1224136 h 2448272"/>
              <a:gd name="connsiteX4" fmla="*/ 1224136 w 2448272"/>
              <a:gd name="connsiteY4" fmla="*/ 0 h 2448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8272" h="2448272">
                <a:moveTo>
                  <a:pt x="1224136" y="0"/>
                </a:moveTo>
                <a:cubicBezTo>
                  <a:pt x="1900208" y="0"/>
                  <a:pt x="2448272" y="548064"/>
                  <a:pt x="2448272" y="1224136"/>
                </a:cubicBezTo>
                <a:cubicBezTo>
                  <a:pt x="2448272" y="1900208"/>
                  <a:pt x="1900208" y="2448272"/>
                  <a:pt x="1224136" y="2448272"/>
                </a:cubicBezTo>
                <a:cubicBezTo>
                  <a:pt x="548064" y="2448272"/>
                  <a:pt x="0" y="1900208"/>
                  <a:pt x="0" y="1224136"/>
                </a:cubicBezTo>
                <a:cubicBezTo>
                  <a:pt x="0" y="548064"/>
                  <a:pt x="548064" y="0"/>
                  <a:pt x="1224136" y="0"/>
                </a:cubicBezTo>
                <a:close/>
              </a:path>
            </a:pathLst>
          </a:custGeom>
        </p:spPr>
        <p:txBody>
          <a:bodyPr wrap="square">
            <a:noAutofit/>
          </a:bodyPr>
          <a:lstStyle>
            <a:lvl1pPr marL="0" indent="0" algn="ctr">
              <a:buNone/>
              <a:defRPr sz="1800">
                <a:solidFill>
                  <a:schemeClr val="tx1"/>
                </a:solidFill>
              </a:defRPr>
            </a:lvl1pPr>
          </a:lstStyle>
          <a:p>
            <a:r>
              <a:rPr lang="sv-SE"/>
              <a:t>Infoga porträttbild</a:t>
            </a:r>
          </a:p>
        </p:txBody>
      </p:sp>
      <p:sp>
        <p:nvSpPr>
          <p:cNvPr id="11" name="Platshållare för text 10">
            <a:extLst>
              <a:ext uri="{FF2B5EF4-FFF2-40B4-BE49-F238E27FC236}">
                <a16:creationId xmlns:a16="http://schemas.microsoft.com/office/drawing/2014/main" id="{5E604630-609D-1893-8CE3-DFBE9ECEBFD3}"/>
              </a:ext>
            </a:extLst>
          </p:cNvPr>
          <p:cNvSpPr>
            <a:spLocks noGrp="1"/>
          </p:cNvSpPr>
          <p:nvPr>
            <p:ph type="body" sz="quarter" idx="19" hasCustomPrompt="1"/>
          </p:nvPr>
        </p:nvSpPr>
        <p:spPr>
          <a:xfrm>
            <a:off x="4511675" y="5300663"/>
            <a:ext cx="6626225" cy="360362"/>
          </a:xfrm>
        </p:spPr>
        <p:txBody>
          <a:bodyPr/>
          <a:lstStyle>
            <a:lvl1pPr marL="0" indent="0" algn="r">
              <a:buNone/>
              <a:defRPr sz="1600"/>
            </a:lvl1pPr>
            <a:lvl2pPr marL="180975" indent="0">
              <a:buNone/>
              <a:defRPr/>
            </a:lvl2pPr>
          </a:lstStyle>
          <a:p>
            <a:pPr lvl="0"/>
            <a:r>
              <a:rPr lang="sv-SE"/>
              <a:t>Skriv </a:t>
            </a:r>
            <a:r>
              <a:rPr lang="sv-SE" err="1"/>
              <a:t>ev</a:t>
            </a:r>
            <a:r>
              <a:rPr lang="sv-SE"/>
              <a:t> källa/länk här</a:t>
            </a:r>
          </a:p>
        </p:txBody>
      </p:sp>
    </p:spTree>
    <p:extLst>
      <p:ext uri="{BB962C8B-B14F-4D97-AF65-F5344CB8AC3E}">
        <p14:creationId xmlns:p14="http://schemas.microsoft.com/office/powerpoint/2010/main" val="22193345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Avsnitt delagenda orange">
    <p:bg>
      <p:bgPr>
        <a:solidFill>
          <a:schemeClr val="bg2"/>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054801" y="1916832"/>
            <a:ext cx="10585816" cy="720080"/>
          </a:xfrm>
        </p:spPr>
        <p:txBody>
          <a:bodyPr/>
          <a:lstStyle>
            <a:lvl1pPr>
              <a:defRPr sz="4400">
                <a:solidFill>
                  <a:schemeClr val="bg1"/>
                </a:solidFill>
              </a:defRPr>
            </a:lvl1pPr>
          </a:lstStyle>
          <a:p>
            <a:r>
              <a:rPr lang="sv-SE"/>
              <a:t>Avsnittsrubrik</a:t>
            </a:r>
          </a:p>
        </p:txBody>
      </p:sp>
      <p:sp>
        <p:nvSpPr>
          <p:cNvPr id="5" name="Platshållare för text 4">
            <a:extLst>
              <a:ext uri="{FF2B5EF4-FFF2-40B4-BE49-F238E27FC236}">
                <a16:creationId xmlns:a16="http://schemas.microsoft.com/office/drawing/2014/main" id="{C7CA9D54-068B-CEE5-F93B-6F28B33B7DF5}"/>
              </a:ext>
            </a:extLst>
          </p:cNvPr>
          <p:cNvSpPr>
            <a:spLocks noGrp="1"/>
          </p:cNvSpPr>
          <p:nvPr>
            <p:ph type="body" sz="quarter" idx="10" hasCustomPrompt="1"/>
          </p:nvPr>
        </p:nvSpPr>
        <p:spPr>
          <a:xfrm>
            <a:off x="1054800" y="2852738"/>
            <a:ext cx="5727700" cy="3024187"/>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Underrubrik</a:t>
            </a:r>
          </a:p>
          <a:p>
            <a:pPr lvl="1"/>
            <a:r>
              <a:rPr lang="sv-SE"/>
              <a:t>Nivå två</a:t>
            </a:r>
          </a:p>
          <a:p>
            <a:pPr lvl="2"/>
            <a:r>
              <a:rPr lang="sv-SE"/>
              <a:t>Nivå tre</a:t>
            </a:r>
          </a:p>
          <a:p>
            <a:pPr lvl="3"/>
            <a:r>
              <a:rPr lang="sv-SE"/>
              <a:t>Nivå fyra</a:t>
            </a:r>
          </a:p>
          <a:p>
            <a:pPr lvl="4"/>
            <a:r>
              <a:rPr lang="sv-SE"/>
              <a:t>Nivå fem</a:t>
            </a:r>
          </a:p>
        </p:txBody>
      </p:sp>
      <p:sp>
        <p:nvSpPr>
          <p:cNvPr id="3" name="Platshållare för text 3">
            <a:extLst>
              <a:ext uri="{FF2B5EF4-FFF2-40B4-BE49-F238E27FC236}">
                <a16:creationId xmlns:a16="http://schemas.microsoft.com/office/drawing/2014/main" id="{56A88D68-9816-AB1C-13E9-C787B977D4E2}"/>
              </a:ext>
            </a:extLst>
          </p:cNvPr>
          <p:cNvSpPr>
            <a:spLocks noGrp="1"/>
          </p:cNvSpPr>
          <p:nvPr>
            <p:ph type="body" sz="quarter" idx="11" hasCustomPrompt="1"/>
          </p:nvPr>
        </p:nvSpPr>
        <p:spPr>
          <a:xfrm>
            <a:off x="162000" y="6114460"/>
            <a:ext cx="2265113" cy="743540"/>
          </a:xfrm>
          <a:blipFill>
            <a:blip r:embed="rId2"/>
            <a:stretch>
              <a:fillRect/>
            </a:stretch>
          </a:blipFill>
        </p:spPr>
        <p:txBody>
          <a:bodyPr/>
          <a:lstStyle>
            <a:lvl1pPr marL="0" indent="0">
              <a:buNone/>
              <a:defRPr/>
            </a:lvl1pPr>
          </a:lstStyle>
          <a:p>
            <a:pPr lvl="0"/>
            <a:r>
              <a:rPr lang="sv-SE"/>
              <a:t> </a:t>
            </a:r>
          </a:p>
        </p:txBody>
      </p:sp>
    </p:spTree>
    <p:extLst>
      <p:ext uri="{BB962C8B-B14F-4D97-AF65-F5344CB8AC3E}">
        <p14:creationId xmlns:p14="http://schemas.microsoft.com/office/powerpoint/2010/main" val="2814288727"/>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vsnitt delagenda blå">
    <p:bg>
      <p:bgRef idx="1001">
        <a:schemeClr val="bg1"/>
      </p:bgRef>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054801" y="1916832"/>
            <a:ext cx="10585816" cy="720080"/>
          </a:xfrm>
        </p:spPr>
        <p:txBody>
          <a:bodyPr/>
          <a:lstStyle>
            <a:lvl1pPr>
              <a:defRPr sz="4400">
                <a:solidFill>
                  <a:schemeClr val="bg2"/>
                </a:solidFill>
              </a:defRPr>
            </a:lvl1pPr>
          </a:lstStyle>
          <a:p>
            <a:r>
              <a:rPr lang="sv-SE"/>
              <a:t>Avsnittsrubrik</a:t>
            </a:r>
          </a:p>
        </p:txBody>
      </p:sp>
      <p:sp>
        <p:nvSpPr>
          <p:cNvPr id="5" name="Platshållare för text 4">
            <a:extLst>
              <a:ext uri="{FF2B5EF4-FFF2-40B4-BE49-F238E27FC236}">
                <a16:creationId xmlns:a16="http://schemas.microsoft.com/office/drawing/2014/main" id="{C7CA9D54-068B-CEE5-F93B-6F28B33B7DF5}"/>
              </a:ext>
            </a:extLst>
          </p:cNvPr>
          <p:cNvSpPr>
            <a:spLocks noGrp="1"/>
          </p:cNvSpPr>
          <p:nvPr>
            <p:ph type="body" sz="quarter" idx="10" hasCustomPrompt="1"/>
          </p:nvPr>
        </p:nvSpPr>
        <p:spPr>
          <a:xfrm>
            <a:off x="1054800" y="2852738"/>
            <a:ext cx="5727700" cy="3024187"/>
          </a:xfrm>
        </p:spPr>
        <p:txBody>
          <a:bodyPr/>
          <a:lstStyle>
            <a:lvl1pPr>
              <a:defRPr>
                <a:solidFill>
                  <a:srgbClr val="FEF6F2"/>
                </a:solidFill>
              </a:defRPr>
            </a:lvl1pPr>
            <a:lvl2pPr>
              <a:defRPr>
                <a:solidFill>
                  <a:srgbClr val="FEF6F2"/>
                </a:solidFill>
              </a:defRPr>
            </a:lvl2pPr>
            <a:lvl3pPr>
              <a:defRPr>
                <a:solidFill>
                  <a:srgbClr val="FEF6F2"/>
                </a:solidFill>
              </a:defRPr>
            </a:lvl3pPr>
            <a:lvl4pPr>
              <a:defRPr>
                <a:solidFill>
                  <a:srgbClr val="FEF6F2"/>
                </a:solidFill>
              </a:defRPr>
            </a:lvl4pPr>
            <a:lvl5pPr>
              <a:defRPr>
                <a:solidFill>
                  <a:srgbClr val="FEF6F2"/>
                </a:solidFill>
              </a:defRPr>
            </a:lvl5pPr>
          </a:lstStyle>
          <a:p>
            <a:pPr lvl="0"/>
            <a:r>
              <a:rPr lang="sv-SE"/>
              <a:t>Underrubrik</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394882353"/>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vsnitt delagenda ljusorange">
    <p:bg>
      <p:bgPr>
        <a:solidFill>
          <a:srgbClr val="F7BA99"/>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054801" y="1916832"/>
            <a:ext cx="10585816" cy="720080"/>
          </a:xfrm>
        </p:spPr>
        <p:txBody>
          <a:bodyPr/>
          <a:lstStyle>
            <a:lvl1pPr>
              <a:defRPr sz="4400">
                <a:solidFill>
                  <a:schemeClr val="tx2"/>
                </a:solidFill>
              </a:defRPr>
            </a:lvl1pPr>
          </a:lstStyle>
          <a:p>
            <a:r>
              <a:rPr lang="sv-SE"/>
              <a:t>Avsnittsrubrik</a:t>
            </a:r>
          </a:p>
        </p:txBody>
      </p:sp>
      <p:sp>
        <p:nvSpPr>
          <p:cNvPr id="5" name="Platshållare för text 4">
            <a:extLst>
              <a:ext uri="{FF2B5EF4-FFF2-40B4-BE49-F238E27FC236}">
                <a16:creationId xmlns:a16="http://schemas.microsoft.com/office/drawing/2014/main" id="{C7CA9D54-068B-CEE5-F93B-6F28B33B7DF5}"/>
              </a:ext>
            </a:extLst>
          </p:cNvPr>
          <p:cNvSpPr>
            <a:spLocks noGrp="1"/>
          </p:cNvSpPr>
          <p:nvPr>
            <p:ph type="body" sz="quarter" idx="10" hasCustomPrompt="1"/>
          </p:nvPr>
        </p:nvSpPr>
        <p:spPr>
          <a:xfrm>
            <a:off x="1054800" y="2852738"/>
            <a:ext cx="5727700" cy="302418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Underrubrik</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3064822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Video/Tom">
    <p:spTree>
      <p:nvGrpSpPr>
        <p:cNvPr id="1" name=""/>
        <p:cNvGrpSpPr/>
        <p:nvPr/>
      </p:nvGrpSpPr>
      <p:grpSpPr>
        <a:xfrm>
          <a:off x="0" y="0"/>
          <a:ext cx="0" cy="0"/>
          <a:chOff x="0" y="0"/>
          <a:chExt cx="0" cy="0"/>
        </a:xfrm>
      </p:grpSpPr>
      <p:sp>
        <p:nvSpPr>
          <p:cNvPr id="3" name="Platshållare för media 2">
            <a:extLst>
              <a:ext uri="{FF2B5EF4-FFF2-40B4-BE49-F238E27FC236}">
                <a16:creationId xmlns:a16="http://schemas.microsoft.com/office/drawing/2014/main" id="{ACC71C16-9A0D-16E7-D2EE-14C168270DE3}"/>
              </a:ext>
            </a:extLst>
          </p:cNvPr>
          <p:cNvSpPr>
            <a:spLocks noGrp="1"/>
          </p:cNvSpPr>
          <p:nvPr>
            <p:ph type="media" sz="quarter" idx="10" hasCustomPrompt="1"/>
          </p:nvPr>
        </p:nvSpPr>
        <p:spPr>
          <a:xfrm>
            <a:off x="0" y="0"/>
            <a:ext cx="12192000" cy="6858000"/>
          </a:xfrm>
          <a:solidFill>
            <a:schemeClr val="bg1">
              <a:lumMod val="10000"/>
            </a:schemeClr>
          </a:solidFill>
        </p:spPr>
        <p:txBody>
          <a:bodyPr anchor="t" anchorCtr="1"/>
          <a:lstStyle>
            <a:lvl1pPr marL="0" indent="0">
              <a:buNone/>
              <a:defRPr sz="2000">
                <a:solidFill>
                  <a:schemeClr val="bg2"/>
                </a:solidFill>
              </a:defRPr>
            </a:lvl1pPr>
          </a:lstStyle>
          <a:p>
            <a:r>
              <a:rPr lang="sv-SE"/>
              <a:t>Infoga video från dator genom att klicka på ikonen. För </a:t>
            </a:r>
            <a:r>
              <a:rPr lang="sv-SE" err="1"/>
              <a:t>streamad</a:t>
            </a:r>
            <a:r>
              <a:rPr lang="sv-SE"/>
              <a:t> video från t.ex. YouTube – välj Infoga/Media/Video/Online-video</a:t>
            </a:r>
          </a:p>
        </p:txBody>
      </p:sp>
    </p:spTree>
    <p:extLst>
      <p:ext uri="{BB962C8B-B14F-4D97-AF65-F5344CB8AC3E}">
        <p14:creationId xmlns:p14="http://schemas.microsoft.com/office/powerpoint/2010/main" val="7154641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utfallande bild">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1D6B50AB-3420-8F2E-80FC-E499FF261BA2}"/>
              </a:ext>
            </a:extLst>
          </p:cNvPr>
          <p:cNvSpPr>
            <a:spLocks noGrp="1"/>
          </p:cNvSpPr>
          <p:nvPr>
            <p:ph type="pic" sz="quarter" idx="11" hasCustomPrompt="1"/>
          </p:nvPr>
        </p:nvSpPr>
        <p:spPr>
          <a:xfrm>
            <a:off x="0" y="-7207"/>
            <a:ext cx="12192000" cy="6858000"/>
          </a:xfrm>
        </p:spPr>
        <p:txBody>
          <a:bodyPr anchor="t" anchorCtr="1"/>
          <a:lstStyle>
            <a:lvl1pPr marL="0" indent="0">
              <a:buNone/>
              <a:defRPr>
                <a:solidFill>
                  <a:schemeClr val="tx1"/>
                </a:solidFill>
              </a:defRPr>
            </a:lvl1pPr>
          </a:lstStyle>
          <a:p>
            <a:r>
              <a:rPr lang="sv-SE"/>
              <a:t>Infoga en bild i hög kvalitet (minst 1600 </a:t>
            </a:r>
            <a:r>
              <a:rPr lang="sv-SE" err="1"/>
              <a:t>px</a:t>
            </a:r>
            <a:r>
              <a:rPr lang="sv-SE"/>
              <a:t> bred).</a:t>
            </a:r>
          </a:p>
        </p:txBody>
      </p:sp>
      <p:sp>
        <p:nvSpPr>
          <p:cNvPr id="4" name="Platshållare för text 3">
            <a:extLst>
              <a:ext uri="{FF2B5EF4-FFF2-40B4-BE49-F238E27FC236}">
                <a16:creationId xmlns:a16="http://schemas.microsoft.com/office/drawing/2014/main" id="{36C69E1A-6FF5-06FE-E266-60228C493A79}"/>
              </a:ext>
            </a:extLst>
          </p:cNvPr>
          <p:cNvSpPr>
            <a:spLocks noGrp="1"/>
          </p:cNvSpPr>
          <p:nvPr>
            <p:ph type="body" sz="quarter" idx="10" hasCustomPrompt="1"/>
          </p:nvPr>
        </p:nvSpPr>
        <p:spPr>
          <a:xfrm>
            <a:off x="162000" y="6116400"/>
            <a:ext cx="2265113" cy="743540"/>
          </a:xfrm>
          <a:blipFill>
            <a:blip r:embed="rId2"/>
            <a:stretch>
              <a:fillRect/>
            </a:stretch>
          </a:blipFill>
        </p:spPr>
        <p:txBody>
          <a:bodyPr/>
          <a:lstStyle>
            <a:lvl1pPr marL="0" indent="0">
              <a:buNone/>
              <a:defRPr/>
            </a:lvl1pPr>
          </a:lstStyle>
          <a:p>
            <a:pPr lvl="0"/>
            <a:r>
              <a:rPr lang="sv-SE"/>
              <a:t> </a:t>
            </a:r>
          </a:p>
        </p:txBody>
      </p:sp>
    </p:spTree>
    <p:extLst>
      <p:ext uri="{BB962C8B-B14F-4D97-AF65-F5344CB8AC3E}">
        <p14:creationId xmlns:p14="http://schemas.microsoft.com/office/powerpoint/2010/main" val="677859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Rubrikbild">
    <p:bg>
      <p:bgPr>
        <a:solidFill>
          <a:schemeClr val="bg1"/>
        </a:solidFill>
        <a:effectLst/>
      </p:bgPr>
    </p:bg>
    <p:spTree>
      <p:nvGrpSpPr>
        <p:cNvPr id="1" name=""/>
        <p:cNvGrpSpPr/>
        <p:nvPr/>
      </p:nvGrpSpPr>
      <p:grpSpPr>
        <a:xfrm>
          <a:off x="0" y="0"/>
          <a:ext cx="0" cy="0"/>
          <a:chOff x="0" y="0"/>
          <a:chExt cx="0" cy="0"/>
        </a:xfrm>
      </p:grpSpPr>
      <p:sp>
        <p:nvSpPr>
          <p:cNvPr id="13" name="Platshållare för bild 12">
            <a:extLst>
              <a:ext uri="{FF2B5EF4-FFF2-40B4-BE49-F238E27FC236}">
                <a16:creationId xmlns:a16="http://schemas.microsoft.com/office/drawing/2014/main" id="{8487FF98-9038-95FB-3C6C-66A14D50EC9D}"/>
              </a:ext>
            </a:extLst>
          </p:cNvPr>
          <p:cNvSpPr>
            <a:spLocks noGrp="1"/>
          </p:cNvSpPr>
          <p:nvPr>
            <p:ph type="pic" sz="quarter" idx="11" hasCustomPrompt="1"/>
          </p:nvPr>
        </p:nvSpPr>
        <p:spPr>
          <a:xfrm>
            <a:off x="6095750" y="0"/>
            <a:ext cx="6096250" cy="6858000"/>
          </a:xfrm>
          <a:custGeom>
            <a:avLst/>
            <a:gdLst>
              <a:gd name="connsiteX0" fmla="*/ 2002216 w 6096250"/>
              <a:gd name="connsiteY0" fmla="*/ 0 h 6858000"/>
              <a:gd name="connsiteX1" fmla="*/ 6096250 w 6096250"/>
              <a:gd name="connsiteY1" fmla="*/ 0 h 6858000"/>
              <a:gd name="connsiteX2" fmla="*/ 6096250 w 6096250"/>
              <a:gd name="connsiteY2" fmla="*/ 6858000 h 6858000"/>
              <a:gd name="connsiteX3" fmla="*/ 1432664 w 6096250"/>
              <a:gd name="connsiteY3" fmla="*/ 6858000 h 6858000"/>
              <a:gd name="connsiteX4" fmla="*/ 1415487 w 6096250"/>
              <a:gd name="connsiteY4" fmla="*/ 6843122 h 6858000"/>
              <a:gd name="connsiteX5" fmla="*/ 0 w 6096250"/>
              <a:gd name="connsiteY5" fmla="*/ 3645024 h 6858000"/>
              <a:gd name="connsiteX6" fmla="*/ 1904859 w 6096250"/>
              <a:gd name="connsiteY6" fmla="*/ 6241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250" h="6858000">
                <a:moveTo>
                  <a:pt x="2002216" y="0"/>
                </a:moveTo>
                <a:lnTo>
                  <a:pt x="6096250" y="0"/>
                </a:lnTo>
                <a:lnTo>
                  <a:pt x="6096250" y="6858000"/>
                </a:lnTo>
                <a:lnTo>
                  <a:pt x="1432664" y="6858000"/>
                </a:lnTo>
                <a:lnTo>
                  <a:pt x="1415487" y="6843122"/>
                </a:lnTo>
                <a:cubicBezTo>
                  <a:pt x="545924" y="6052786"/>
                  <a:pt x="0" y="4912658"/>
                  <a:pt x="0" y="3645024"/>
                </a:cubicBezTo>
                <a:cubicBezTo>
                  <a:pt x="0" y="2153690"/>
                  <a:pt x="755604" y="838836"/>
                  <a:pt x="1904859" y="62414"/>
                </a:cubicBezTo>
                <a:close/>
              </a:path>
            </a:pathLst>
          </a:custGeom>
          <a:noFill/>
        </p:spPr>
        <p:txBody>
          <a:bodyPr wrap="square">
            <a:noAutofit/>
          </a:bodyPr>
          <a:lstStyle>
            <a:lvl1pPr marL="0" indent="0" algn="r">
              <a:buNone/>
              <a:defRPr sz="1800">
                <a:solidFill>
                  <a:schemeClr val="tx1"/>
                </a:solidFill>
              </a:defRPr>
            </a:lvl1pPr>
          </a:lstStyle>
          <a:p>
            <a:r>
              <a:rPr lang="sv-SE"/>
              <a:t>Infoga foto genom att välja Infoga / Mediaflow. Välj hög kvalitet (minst 1600 </a:t>
            </a:r>
            <a:r>
              <a:rPr lang="sv-SE" err="1"/>
              <a:t>px</a:t>
            </a:r>
            <a:r>
              <a:rPr lang="sv-SE"/>
              <a:t>). Bild från datorn: Klicka på bildikonen i mitten.</a:t>
            </a:r>
          </a:p>
        </p:txBody>
      </p:sp>
      <p:sp>
        <p:nvSpPr>
          <p:cNvPr id="4" name="Platshållare för text 3">
            <a:extLst>
              <a:ext uri="{FF2B5EF4-FFF2-40B4-BE49-F238E27FC236}">
                <a16:creationId xmlns:a16="http://schemas.microsoft.com/office/drawing/2014/main" id="{09061130-6EE5-1A0B-D599-EFB26DFD0726}"/>
              </a:ext>
            </a:extLst>
          </p:cNvPr>
          <p:cNvSpPr>
            <a:spLocks noGrp="1"/>
          </p:cNvSpPr>
          <p:nvPr>
            <p:ph type="body" sz="quarter" idx="10" hasCustomPrompt="1"/>
          </p:nvPr>
        </p:nvSpPr>
        <p:spPr>
          <a:xfrm>
            <a:off x="1055689" y="1629098"/>
            <a:ext cx="4824287" cy="2375966"/>
          </a:xfrm>
        </p:spPr>
        <p:txBody>
          <a:bodyPr anchor="ctr" anchorCtr="0"/>
          <a:lstStyle>
            <a:lvl1pPr marL="0" indent="0">
              <a:buNone/>
              <a:defRPr sz="4400" b="1"/>
            </a:lvl1pPr>
          </a:lstStyle>
          <a:p>
            <a:pPr lvl="0"/>
            <a:r>
              <a:rPr lang="sv-SE"/>
              <a:t>Skriv rubrik</a:t>
            </a:r>
          </a:p>
        </p:txBody>
      </p:sp>
      <p:sp>
        <p:nvSpPr>
          <p:cNvPr id="3" name="Platshållare för text 2">
            <a:extLst>
              <a:ext uri="{FF2B5EF4-FFF2-40B4-BE49-F238E27FC236}">
                <a16:creationId xmlns:a16="http://schemas.microsoft.com/office/drawing/2014/main" id="{650D1B82-DD7D-A086-4E9E-A6A8BE959245}"/>
              </a:ext>
            </a:extLst>
          </p:cNvPr>
          <p:cNvSpPr>
            <a:spLocks noGrp="1"/>
          </p:cNvSpPr>
          <p:nvPr>
            <p:ph type="body" sz="quarter" idx="12" hasCustomPrompt="1"/>
          </p:nvPr>
        </p:nvSpPr>
        <p:spPr>
          <a:xfrm>
            <a:off x="1055688" y="4364360"/>
            <a:ext cx="4824412" cy="1512888"/>
          </a:xfrm>
        </p:spPr>
        <p:txBody>
          <a:bodyPr/>
          <a:lstStyle>
            <a:lvl1pPr marL="0" indent="0">
              <a:buNone/>
              <a:defRPr/>
            </a:lvl1pPr>
          </a:lstStyle>
          <a:p>
            <a:pPr lvl="0"/>
            <a:r>
              <a:rPr lang="sv-SE"/>
              <a:t>Skriv namn, titel</a:t>
            </a:r>
          </a:p>
        </p:txBody>
      </p:sp>
      <p:sp>
        <p:nvSpPr>
          <p:cNvPr id="5" name="Platshållare för text 4">
            <a:extLst>
              <a:ext uri="{FF2B5EF4-FFF2-40B4-BE49-F238E27FC236}">
                <a16:creationId xmlns:a16="http://schemas.microsoft.com/office/drawing/2014/main" id="{D5CDD4A3-D46E-8378-48DE-7C4769CF8B8B}"/>
              </a:ext>
            </a:extLst>
          </p:cNvPr>
          <p:cNvSpPr>
            <a:spLocks noGrp="1"/>
          </p:cNvSpPr>
          <p:nvPr>
            <p:ph type="body" sz="quarter" idx="13" hasCustomPrompt="1"/>
          </p:nvPr>
        </p:nvSpPr>
        <p:spPr>
          <a:xfrm>
            <a:off x="1055688" y="6092825"/>
            <a:ext cx="4824412" cy="360363"/>
          </a:xfrm>
        </p:spPr>
        <p:txBody>
          <a:bodyPr/>
          <a:lstStyle>
            <a:lvl1pPr marL="0" indent="0">
              <a:buNone/>
              <a:defRPr sz="1800"/>
            </a:lvl1pPr>
            <a:lvl2pPr>
              <a:defRPr sz="1800"/>
            </a:lvl2pPr>
            <a:lvl3pPr>
              <a:defRPr sz="1800"/>
            </a:lvl3pPr>
            <a:lvl4pPr>
              <a:defRPr sz="1800"/>
            </a:lvl4pPr>
            <a:lvl5pPr>
              <a:defRPr sz="1800"/>
            </a:lvl5pPr>
          </a:lstStyle>
          <a:p>
            <a:pPr lvl="0"/>
            <a:r>
              <a:rPr lang="sv-SE"/>
              <a:t>Datum 20XX-XX-XX</a:t>
            </a:r>
          </a:p>
        </p:txBody>
      </p:sp>
      <p:pic>
        <p:nvPicPr>
          <p:cNvPr id="8" name="Bildobjekt 7" descr="En bild som visar logotyp&#10;&#10;Automatiskt genererad beskrivning">
            <a:extLst>
              <a:ext uri="{FF2B5EF4-FFF2-40B4-BE49-F238E27FC236}">
                <a16:creationId xmlns:a16="http://schemas.microsoft.com/office/drawing/2014/main" id="{865B68DE-0E27-1B17-6A3D-047F79E079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71" y="608146"/>
            <a:ext cx="3097781" cy="1019885"/>
          </a:xfrm>
          <a:prstGeom prst="rect">
            <a:avLst/>
          </a:prstGeom>
        </p:spPr>
      </p:pic>
    </p:spTree>
    <p:extLst>
      <p:ext uri="{BB962C8B-B14F-4D97-AF65-F5344CB8AC3E}">
        <p14:creationId xmlns:p14="http://schemas.microsoft.com/office/powerpoint/2010/main" val="3652822939"/>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udskapsbild utfallande bild orange höger">
    <p:bg>
      <p:bgRef idx="1001">
        <a:schemeClr val="bg2"/>
      </p:bgRef>
    </p:bg>
    <p:spTree>
      <p:nvGrpSpPr>
        <p:cNvPr id="1" name=""/>
        <p:cNvGrpSpPr/>
        <p:nvPr/>
      </p:nvGrpSpPr>
      <p:grpSpPr>
        <a:xfrm>
          <a:off x="0" y="0"/>
          <a:ext cx="0" cy="0"/>
          <a:chOff x="0" y="0"/>
          <a:chExt cx="0" cy="0"/>
        </a:xfrm>
      </p:grpSpPr>
      <p:sp>
        <p:nvSpPr>
          <p:cNvPr id="15" name="Platshållare för bild 14">
            <a:extLst>
              <a:ext uri="{FF2B5EF4-FFF2-40B4-BE49-F238E27FC236}">
                <a16:creationId xmlns:a16="http://schemas.microsoft.com/office/drawing/2014/main" id="{19F201F1-3288-C5A0-C848-6D6E9606D618}"/>
              </a:ext>
            </a:extLst>
          </p:cNvPr>
          <p:cNvSpPr>
            <a:spLocks noGrp="1"/>
          </p:cNvSpPr>
          <p:nvPr>
            <p:ph type="pic" sz="quarter" idx="15" hasCustomPrompt="1"/>
          </p:nvPr>
        </p:nvSpPr>
        <p:spPr>
          <a:xfrm>
            <a:off x="0" y="0"/>
            <a:ext cx="12192000" cy="6858000"/>
          </a:xfrm>
          <a:custGeom>
            <a:avLst/>
            <a:gdLst>
              <a:gd name="connsiteX0" fmla="*/ 5641521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1831239 h 6858000"/>
              <a:gd name="connsiteX5" fmla="*/ 64539 w 12192000"/>
              <a:gd name="connsiteY5" fmla="*/ 2007573 h 6858000"/>
              <a:gd name="connsiteX6" fmla="*/ 2799239 w 12192000"/>
              <a:gd name="connsiteY6" fmla="*/ 3820254 h 6858000"/>
              <a:gd name="connsiteX7" fmla="*/ 5767174 w 12192000"/>
              <a:gd name="connsiteY7" fmla="*/ 852319 h 6858000"/>
              <a:gd name="connsiteX8" fmla="*/ 5706877 w 12192000"/>
              <a:gd name="connsiteY8" fmla="*/ 2541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5641521" y="0"/>
                </a:moveTo>
                <a:lnTo>
                  <a:pt x="12192000" y="0"/>
                </a:lnTo>
                <a:lnTo>
                  <a:pt x="12192000" y="6858000"/>
                </a:lnTo>
                <a:lnTo>
                  <a:pt x="0" y="6858000"/>
                </a:lnTo>
                <a:lnTo>
                  <a:pt x="0" y="1831239"/>
                </a:lnTo>
                <a:lnTo>
                  <a:pt x="64539" y="2007573"/>
                </a:lnTo>
                <a:cubicBezTo>
                  <a:pt x="515096" y="3072810"/>
                  <a:pt x="1569881" y="3820254"/>
                  <a:pt x="2799239" y="3820254"/>
                </a:cubicBezTo>
                <a:cubicBezTo>
                  <a:pt x="4438385" y="3820254"/>
                  <a:pt x="5767174" y="2491464"/>
                  <a:pt x="5767174" y="852319"/>
                </a:cubicBezTo>
                <a:cubicBezTo>
                  <a:pt x="5767174" y="647426"/>
                  <a:pt x="5746412" y="447382"/>
                  <a:pt x="5706877" y="254177"/>
                </a:cubicBezTo>
                <a:close/>
              </a:path>
            </a:pathLst>
          </a:custGeom>
          <a:blipFill>
            <a:blip r:embed="rId2"/>
            <a:stretch>
              <a:fillRect r="-15"/>
            </a:stretch>
          </a:blipFill>
        </p:spPr>
        <p:txBody>
          <a:bodyPr wrap="square" anchor="b" anchorCtr="1">
            <a:noAutofit/>
          </a:bodyPr>
          <a:lstStyle>
            <a:lvl1pPr marL="0" indent="0" algn="r">
              <a:buNone/>
              <a:defRPr sz="2000">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sv-SE"/>
              <a:t>Infoga en bild i hög kvalitet (1600 px) med fokuspunkt till mitten/höger.</a:t>
            </a:r>
          </a:p>
        </p:txBody>
      </p:sp>
      <p:sp>
        <p:nvSpPr>
          <p:cNvPr id="13" name="Platshållare för text 12">
            <a:extLst>
              <a:ext uri="{FF2B5EF4-FFF2-40B4-BE49-F238E27FC236}">
                <a16:creationId xmlns:a16="http://schemas.microsoft.com/office/drawing/2014/main" id="{9BBC2B55-0D35-5AA2-9A8E-180F3EAFAA06}"/>
              </a:ext>
            </a:extLst>
          </p:cNvPr>
          <p:cNvSpPr>
            <a:spLocks noGrp="1"/>
          </p:cNvSpPr>
          <p:nvPr>
            <p:ph type="body" sz="quarter" idx="13" hasCustomPrompt="1"/>
          </p:nvPr>
        </p:nvSpPr>
        <p:spPr>
          <a:xfrm>
            <a:off x="343718" y="333921"/>
            <a:ext cx="5248226" cy="611981"/>
          </a:xfrm>
        </p:spPr>
        <p:txBody>
          <a:bodyPr/>
          <a:lstStyle>
            <a:lvl1pPr marL="0" indent="0">
              <a:buNone/>
              <a:defRPr sz="3200" b="1">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Skriv rubrik</a:t>
            </a:r>
          </a:p>
        </p:txBody>
      </p:sp>
      <p:sp>
        <p:nvSpPr>
          <p:cNvPr id="2" name="Platshållare för text 3">
            <a:extLst>
              <a:ext uri="{FF2B5EF4-FFF2-40B4-BE49-F238E27FC236}">
                <a16:creationId xmlns:a16="http://schemas.microsoft.com/office/drawing/2014/main" id="{17C66704-CAD6-16C7-2C85-8298CA8C1FBB}"/>
              </a:ext>
            </a:extLst>
          </p:cNvPr>
          <p:cNvSpPr>
            <a:spLocks noGrp="1"/>
          </p:cNvSpPr>
          <p:nvPr>
            <p:ph type="body" sz="quarter" idx="10" hasCustomPrompt="1"/>
          </p:nvPr>
        </p:nvSpPr>
        <p:spPr>
          <a:xfrm>
            <a:off x="162000" y="6114460"/>
            <a:ext cx="2265113" cy="743540"/>
          </a:xfrm>
          <a:blipFill>
            <a:blip r:embed="rId3"/>
            <a:stretch>
              <a:fillRect/>
            </a:stretch>
          </a:blipFill>
        </p:spPr>
        <p:txBody>
          <a:bodyPr/>
          <a:lstStyle>
            <a:lvl1pPr marL="0" indent="0">
              <a:buNone/>
              <a:defRPr/>
            </a:lvl1pPr>
          </a:lstStyle>
          <a:p>
            <a:pPr lvl="0"/>
            <a:r>
              <a:rPr lang="sv-SE"/>
              <a:t> </a:t>
            </a:r>
          </a:p>
        </p:txBody>
      </p:sp>
      <p:sp>
        <p:nvSpPr>
          <p:cNvPr id="6" name="Platshållare för text 5">
            <a:extLst>
              <a:ext uri="{FF2B5EF4-FFF2-40B4-BE49-F238E27FC236}">
                <a16:creationId xmlns:a16="http://schemas.microsoft.com/office/drawing/2014/main" id="{305DDD9A-6EC6-6B82-75E6-701637A79DD2}"/>
              </a:ext>
            </a:extLst>
          </p:cNvPr>
          <p:cNvSpPr>
            <a:spLocks noGrp="1"/>
          </p:cNvSpPr>
          <p:nvPr>
            <p:ph type="body" sz="quarter" idx="14"/>
          </p:nvPr>
        </p:nvSpPr>
        <p:spPr>
          <a:xfrm>
            <a:off x="343877" y="970790"/>
            <a:ext cx="4814887" cy="1152525"/>
          </a:xfrm>
        </p:spPr>
        <p:txBody>
          <a:bodyPr/>
          <a:lstStyle>
            <a:lvl1pPr marL="342900" indent="-342900">
              <a:buFont typeface="Arial" panose="020B0604020202020204" pitchFamily="34" charset="0"/>
              <a:buChar cha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803086676"/>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udskapsbild utfallande bild orange vänsster">
    <p:bg>
      <p:bgPr>
        <a:solidFill>
          <a:schemeClr val="bg2"/>
        </a:solidFill>
        <a:effectLst/>
      </p:bgPr>
    </p:bg>
    <p:spTree>
      <p:nvGrpSpPr>
        <p:cNvPr id="1" name=""/>
        <p:cNvGrpSpPr/>
        <p:nvPr/>
      </p:nvGrpSpPr>
      <p:grpSpPr>
        <a:xfrm>
          <a:off x="0" y="0"/>
          <a:ext cx="0" cy="0"/>
          <a:chOff x="0" y="0"/>
          <a:chExt cx="0" cy="0"/>
        </a:xfrm>
      </p:grpSpPr>
      <p:sp>
        <p:nvSpPr>
          <p:cNvPr id="12" name="Platshållare för bild 11">
            <a:extLst>
              <a:ext uri="{FF2B5EF4-FFF2-40B4-BE49-F238E27FC236}">
                <a16:creationId xmlns:a16="http://schemas.microsoft.com/office/drawing/2014/main" id="{B1F82035-89D1-9B7C-805B-DF48ABB2E3EF}"/>
              </a:ext>
            </a:extLst>
          </p:cNvPr>
          <p:cNvSpPr>
            <a:spLocks noGrp="1"/>
          </p:cNvSpPr>
          <p:nvPr>
            <p:ph type="pic" sz="quarter" idx="14"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3843160 h 6858000"/>
              <a:gd name="connsiteX3" fmla="*/ 12104401 w 12192000"/>
              <a:gd name="connsiteY3" fmla="*/ 3763544 h 6858000"/>
              <a:gd name="connsiteX4" fmla="*/ 9768408 w 12192000"/>
              <a:gd name="connsiteY4" fmla="*/ 2924944 h 6858000"/>
              <a:gd name="connsiteX5" fmla="*/ 6096000 w 12192000"/>
              <a:gd name="connsiteY5" fmla="*/ 6597352 h 6858000"/>
              <a:gd name="connsiteX6" fmla="*/ 6109162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3843160"/>
                </a:lnTo>
                <a:lnTo>
                  <a:pt x="12104401" y="3763544"/>
                </a:lnTo>
                <a:cubicBezTo>
                  <a:pt x="11469592" y="3239653"/>
                  <a:pt x="10655752" y="2924944"/>
                  <a:pt x="9768408" y="2924944"/>
                </a:cubicBezTo>
                <a:cubicBezTo>
                  <a:pt x="7740193" y="2924944"/>
                  <a:pt x="6096000" y="4569137"/>
                  <a:pt x="6096000" y="6597352"/>
                </a:cubicBezTo>
                <a:lnTo>
                  <a:pt x="6109162" y="6858000"/>
                </a:lnTo>
                <a:lnTo>
                  <a:pt x="0" y="6858000"/>
                </a:lnTo>
                <a:close/>
              </a:path>
            </a:pathLst>
          </a:custGeom>
          <a:blipFill>
            <a:blip r:embed="rId2"/>
            <a:stretch>
              <a:fillRect r="-15"/>
            </a:stretch>
          </a:blipFill>
        </p:spPr>
        <p:txBody>
          <a:bodyPr wrap="square" anchor="t" anchorCtr="1">
            <a:noAutofit/>
          </a:bodyPr>
          <a:lstStyle>
            <a:lvl1pPr marL="0" indent="0" algn="ctr">
              <a:buNone/>
              <a:defRPr sz="2000">
                <a:solidFill>
                  <a:schemeClr val="bg1"/>
                </a:solidFill>
              </a:defRPr>
            </a:lvl1pPr>
          </a:lstStyle>
          <a:p>
            <a:pPr marL="0" marR="0" lvl="0" indent="0" algn="l" defTabSz="914400" rtl="0" eaLnBrk="1" fontAlgn="auto" latinLnBrk="0" hangingPunct="1">
              <a:lnSpc>
                <a:spcPct val="100000"/>
              </a:lnSpc>
              <a:spcBef>
                <a:spcPct val="20000"/>
              </a:spcBef>
              <a:spcAft>
                <a:spcPts val="0"/>
              </a:spcAft>
              <a:buClr>
                <a:schemeClr val="tx2"/>
              </a:buClr>
              <a:buSzTx/>
              <a:buFont typeface="Arial" pitchFamily="34" charset="0"/>
              <a:buNone/>
              <a:tabLst/>
              <a:defRPr/>
            </a:pPr>
            <a:r>
              <a:rPr lang="sv-SE"/>
              <a:t>Infoga en bild i hög kvalitet (1600 px) med fokuspunkt till mitten/vänster.</a:t>
            </a:r>
          </a:p>
        </p:txBody>
      </p:sp>
      <p:sp>
        <p:nvSpPr>
          <p:cNvPr id="3" name="Platshållare för text 12">
            <a:extLst>
              <a:ext uri="{FF2B5EF4-FFF2-40B4-BE49-F238E27FC236}">
                <a16:creationId xmlns:a16="http://schemas.microsoft.com/office/drawing/2014/main" id="{C8EDE91E-92C4-F91F-2FBB-DF850DB90CA9}"/>
              </a:ext>
            </a:extLst>
          </p:cNvPr>
          <p:cNvSpPr>
            <a:spLocks noGrp="1"/>
          </p:cNvSpPr>
          <p:nvPr>
            <p:ph type="body" sz="quarter" idx="13" hasCustomPrompt="1"/>
          </p:nvPr>
        </p:nvSpPr>
        <p:spPr>
          <a:xfrm>
            <a:off x="7256485" y="3988659"/>
            <a:ext cx="4456138" cy="611981"/>
          </a:xfrm>
        </p:spPr>
        <p:txBody>
          <a:bodyPr/>
          <a:lstStyle>
            <a:lvl1pPr marL="0" indent="0">
              <a:buNone/>
              <a:defRPr sz="3200" b="1">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Skriv rubrik</a:t>
            </a:r>
          </a:p>
        </p:txBody>
      </p:sp>
      <p:sp>
        <p:nvSpPr>
          <p:cNvPr id="5" name="Platshållare för text 3">
            <a:extLst>
              <a:ext uri="{FF2B5EF4-FFF2-40B4-BE49-F238E27FC236}">
                <a16:creationId xmlns:a16="http://schemas.microsoft.com/office/drawing/2014/main" id="{903E0935-174C-0D38-771F-8C8B7B02CC22}"/>
              </a:ext>
            </a:extLst>
          </p:cNvPr>
          <p:cNvSpPr>
            <a:spLocks noGrp="1"/>
          </p:cNvSpPr>
          <p:nvPr>
            <p:ph type="body" sz="quarter" idx="10" hasCustomPrompt="1"/>
          </p:nvPr>
        </p:nvSpPr>
        <p:spPr>
          <a:xfrm>
            <a:off x="162000" y="6114460"/>
            <a:ext cx="2265113" cy="743540"/>
          </a:xfrm>
          <a:blipFill>
            <a:blip r:embed="rId3"/>
            <a:stretch>
              <a:fillRect/>
            </a:stretch>
          </a:blipFill>
        </p:spPr>
        <p:txBody>
          <a:bodyPr/>
          <a:lstStyle>
            <a:lvl1pPr marL="0" indent="0">
              <a:buNone/>
              <a:defRPr/>
            </a:lvl1pPr>
          </a:lstStyle>
          <a:p>
            <a:pPr lvl="0"/>
            <a:r>
              <a:rPr lang="sv-SE"/>
              <a:t> </a:t>
            </a:r>
          </a:p>
        </p:txBody>
      </p:sp>
      <p:sp>
        <p:nvSpPr>
          <p:cNvPr id="4" name="Platshållare för text 5">
            <a:extLst>
              <a:ext uri="{FF2B5EF4-FFF2-40B4-BE49-F238E27FC236}">
                <a16:creationId xmlns:a16="http://schemas.microsoft.com/office/drawing/2014/main" id="{AEE8F225-FE09-76BF-77AA-D9932AC41BAD}"/>
              </a:ext>
            </a:extLst>
          </p:cNvPr>
          <p:cNvSpPr>
            <a:spLocks noGrp="1"/>
          </p:cNvSpPr>
          <p:nvPr>
            <p:ph type="body" sz="quarter" idx="15"/>
          </p:nvPr>
        </p:nvSpPr>
        <p:spPr>
          <a:xfrm>
            <a:off x="7246335" y="4611931"/>
            <a:ext cx="4493381" cy="1152525"/>
          </a:xfrm>
        </p:spPr>
        <p:txBody>
          <a:bodyPr/>
          <a:lstStyle>
            <a:lvl1pPr marL="342900" indent="-342900">
              <a:buFont typeface="Arial" panose="020B0604020202020204" pitchFamily="34" charset="0"/>
              <a:buChar cha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451579035"/>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udskapsbild utfallande bild blå höger">
    <p:bg>
      <p:bgPr>
        <a:solidFill>
          <a:schemeClr val="bg1"/>
        </a:solidFill>
        <a:effectLst/>
      </p:bgPr>
    </p:bg>
    <p:spTree>
      <p:nvGrpSpPr>
        <p:cNvPr id="1" name=""/>
        <p:cNvGrpSpPr/>
        <p:nvPr/>
      </p:nvGrpSpPr>
      <p:grpSpPr>
        <a:xfrm>
          <a:off x="0" y="0"/>
          <a:ext cx="0" cy="0"/>
          <a:chOff x="0" y="0"/>
          <a:chExt cx="0" cy="0"/>
        </a:xfrm>
      </p:grpSpPr>
      <p:sp>
        <p:nvSpPr>
          <p:cNvPr id="15" name="Platshållare för bild 14">
            <a:extLst>
              <a:ext uri="{FF2B5EF4-FFF2-40B4-BE49-F238E27FC236}">
                <a16:creationId xmlns:a16="http://schemas.microsoft.com/office/drawing/2014/main" id="{19F201F1-3288-C5A0-C848-6D6E9606D618}"/>
              </a:ext>
            </a:extLst>
          </p:cNvPr>
          <p:cNvSpPr>
            <a:spLocks noGrp="1"/>
          </p:cNvSpPr>
          <p:nvPr>
            <p:ph type="pic" sz="quarter" idx="15" hasCustomPrompt="1"/>
          </p:nvPr>
        </p:nvSpPr>
        <p:spPr>
          <a:xfrm>
            <a:off x="0" y="0"/>
            <a:ext cx="12192000" cy="6858000"/>
          </a:xfrm>
          <a:custGeom>
            <a:avLst/>
            <a:gdLst>
              <a:gd name="connsiteX0" fmla="*/ 5641521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1831239 h 6858000"/>
              <a:gd name="connsiteX5" fmla="*/ 64539 w 12192000"/>
              <a:gd name="connsiteY5" fmla="*/ 2007573 h 6858000"/>
              <a:gd name="connsiteX6" fmla="*/ 2799239 w 12192000"/>
              <a:gd name="connsiteY6" fmla="*/ 3820254 h 6858000"/>
              <a:gd name="connsiteX7" fmla="*/ 5767174 w 12192000"/>
              <a:gd name="connsiteY7" fmla="*/ 852319 h 6858000"/>
              <a:gd name="connsiteX8" fmla="*/ 5706877 w 12192000"/>
              <a:gd name="connsiteY8" fmla="*/ 2541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5641521" y="0"/>
                </a:moveTo>
                <a:lnTo>
                  <a:pt x="12192000" y="0"/>
                </a:lnTo>
                <a:lnTo>
                  <a:pt x="12192000" y="6858000"/>
                </a:lnTo>
                <a:lnTo>
                  <a:pt x="0" y="6858000"/>
                </a:lnTo>
                <a:lnTo>
                  <a:pt x="0" y="1831239"/>
                </a:lnTo>
                <a:lnTo>
                  <a:pt x="64539" y="2007573"/>
                </a:lnTo>
                <a:cubicBezTo>
                  <a:pt x="515096" y="3072810"/>
                  <a:pt x="1569881" y="3820254"/>
                  <a:pt x="2799239" y="3820254"/>
                </a:cubicBezTo>
                <a:cubicBezTo>
                  <a:pt x="4438385" y="3820254"/>
                  <a:pt x="5767174" y="2491464"/>
                  <a:pt x="5767174" y="852319"/>
                </a:cubicBezTo>
                <a:cubicBezTo>
                  <a:pt x="5767174" y="647426"/>
                  <a:pt x="5746412" y="447382"/>
                  <a:pt x="5706877" y="254177"/>
                </a:cubicBezTo>
                <a:close/>
              </a:path>
            </a:pathLst>
          </a:custGeom>
          <a:blipFill>
            <a:blip r:embed="rId2"/>
            <a:stretch>
              <a:fillRect r="-15"/>
            </a:stretch>
          </a:blipFill>
        </p:spPr>
        <p:txBody>
          <a:bodyPr wrap="square" anchor="b" anchorCtr="1">
            <a:noAutofit/>
          </a:bodyPr>
          <a:lstStyle>
            <a:lvl1pPr marL="0" indent="0" algn="l">
              <a:buNone/>
              <a:defRPr sz="2000">
                <a:solidFill>
                  <a:schemeClr val="accent3"/>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sv-SE"/>
              <a:t>Infoga en bild i hög kvalitet (1600 px) med fokuspunkt till mitten/höger.</a:t>
            </a:r>
          </a:p>
        </p:txBody>
      </p:sp>
      <p:sp>
        <p:nvSpPr>
          <p:cNvPr id="13" name="Platshållare för text 12">
            <a:extLst>
              <a:ext uri="{FF2B5EF4-FFF2-40B4-BE49-F238E27FC236}">
                <a16:creationId xmlns:a16="http://schemas.microsoft.com/office/drawing/2014/main" id="{9BBC2B55-0D35-5AA2-9A8E-180F3EAFAA06}"/>
              </a:ext>
            </a:extLst>
          </p:cNvPr>
          <p:cNvSpPr>
            <a:spLocks noGrp="1"/>
          </p:cNvSpPr>
          <p:nvPr>
            <p:ph type="body" sz="quarter" idx="13" hasCustomPrompt="1"/>
          </p:nvPr>
        </p:nvSpPr>
        <p:spPr>
          <a:xfrm>
            <a:off x="343718" y="333921"/>
            <a:ext cx="5248226" cy="611981"/>
          </a:xfrm>
        </p:spPr>
        <p:txBody>
          <a:bodyPr/>
          <a:lstStyle>
            <a:lvl1pPr marL="0" indent="0">
              <a:buNone/>
              <a:defRPr sz="3200" b="1">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Skriv rubrik</a:t>
            </a:r>
          </a:p>
        </p:txBody>
      </p:sp>
      <p:sp>
        <p:nvSpPr>
          <p:cNvPr id="2" name="Platshållare för text 3">
            <a:extLst>
              <a:ext uri="{FF2B5EF4-FFF2-40B4-BE49-F238E27FC236}">
                <a16:creationId xmlns:a16="http://schemas.microsoft.com/office/drawing/2014/main" id="{17C66704-CAD6-16C7-2C85-8298CA8C1FBB}"/>
              </a:ext>
            </a:extLst>
          </p:cNvPr>
          <p:cNvSpPr>
            <a:spLocks noGrp="1"/>
          </p:cNvSpPr>
          <p:nvPr>
            <p:ph type="body" sz="quarter" idx="10" hasCustomPrompt="1"/>
          </p:nvPr>
        </p:nvSpPr>
        <p:spPr>
          <a:xfrm>
            <a:off x="162000" y="6114460"/>
            <a:ext cx="2265113" cy="743540"/>
          </a:xfrm>
          <a:blipFill>
            <a:blip r:embed="rId3"/>
            <a:stretch>
              <a:fillRect/>
            </a:stretch>
          </a:blipFill>
        </p:spPr>
        <p:txBody>
          <a:bodyPr/>
          <a:lstStyle>
            <a:lvl1pPr marL="0" indent="0">
              <a:buNone/>
              <a:defRPr/>
            </a:lvl1pPr>
          </a:lstStyle>
          <a:p>
            <a:pPr lvl="0"/>
            <a:r>
              <a:rPr lang="sv-SE"/>
              <a:t> </a:t>
            </a:r>
          </a:p>
        </p:txBody>
      </p:sp>
      <p:sp>
        <p:nvSpPr>
          <p:cNvPr id="6" name="Platshållare för text 5">
            <a:extLst>
              <a:ext uri="{FF2B5EF4-FFF2-40B4-BE49-F238E27FC236}">
                <a16:creationId xmlns:a16="http://schemas.microsoft.com/office/drawing/2014/main" id="{305DDD9A-6EC6-6B82-75E6-701637A79DD2}"/>
              </a:ext>
            </a:extLst>
          </p:cNvPr>
          <p:cNvSpPr>
            <a:spLocks noGrp="1"/>
          </p:cNvSpPr>
          <p:nvPr>
            <p:ph type="body" sz="quarter" idx="14"/>
          </p:nvPr>
        </p:nvSpPr>
        <p:spPr>
          <a:xfrm>
            <a:off x="343877" y="970790"/>
            <a:ext cx="4814887" cy="1152525"/>
          </a:xfrm>
        </p:spPr>
        <p:txBody>
          <a:bodyPr/>
          <a:lstStyle>
            <a:lvl1pPr marL="342900" indent="-342900">
              <a:buFont typeface="Arial" panose="020B0604020202020204" pitchFamily="34" charset="0"/>
              <a:buChar cha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052540735"/>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Budskapsbild utfallande bild blå vänster">
    <p:bg>
      <p:bgRef idx="1001">
        <a:schemeClr val="bg1"/>
      </p:bgRef>
    </p:bg>
    <p:spTree>
      <p:nvGrpSpPr>
        <p:cNvPr id="1" name=""/>
        <p:cNvGrpSpPr/>
        <p:nvPr/>
      </p:nvGrpSpPr>
      <p:grpSpPr>
        <a:xfrm>
          <a:off x="0" y="0"/>
          <a:ext cx="0" cy="0"/>
          <a:chOff x="0" y="0"/>
          <a:chExt cx="0" cy="0"/>
        </a:xfrm>
      </p:grpSpPr>
      <p:sp>
        <p:nvSpPr>
          <p:cNvPr id="12" name="Platshållare för bild 11">
            <a:extLst>
              <a:ext uri="{FF2B5EF4-FFF2-40B4-BE49-F238E27FC236}">
                <a16:creationId xmlns:a16="http://schemas.microsoft.com/office/drawing/2014/main" id="{B1F82035-89D1-9B7C-805B-DF48ABB2E3EF}"/>
              </a:ext>
            </a:extLst>
          </p:cNvPr>
          <p:cNvSpPr>
            <a:spLocks noGrp="1"/>
          </p:cNvSpPr>
          <p:nvPr>
            <p:ph type="pic" sz="quarter" idx="14" hasCustomPrompt="1"/>
          </p:nvPr>
        </p:nvSpPr>
        <p:spPr>
          <a:xfrm>
            <a:off x="11875"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3843160 h 6858000"/>
              <a:gd name="connsiteX3" fmla="*/ 12104401 w 12192000"/>
              <a:gd name="connsiteY3" fmla="*/ 3763544 h 6858000"/>
              <a:gd name="connsiteX4" fmla="*/ 9768408 w 12192000"/>
              <a:gd name="connsiteY4" fmla="*/ 2924944 h 6858000"/>
              <a:gd name="connsiteX5" fmla="*/ 6096000 w 12192000"/>
              <a:gd name="connsiteY5" fmla="*/ 6597352 h 6858000"/>
              <a:gd name="connsiteX6" fmla="*/ 6109162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3843160"/>
                </a:lnTo>
                <a:lnTo>
                  <a:pt x="12104401" y="3763544"/>
                </a:lnTo>
                <a:cubicBezTo>
                  <a:pt x="11469592" y="3239653"/>
                  <a:pt x="10655752" y="2924944"/>
                  <a:pt x="9768408" y="2924944"/>
                </a:cubicBezTo>
                <a:cubicBezTo>
                  <a:pt x="7740193" y="2924944"/>
                  <a:pt x="6096000" y="4569137"/>
                  <a:pt x="6096000" y="6597352"/>
                </a:cubicBezTo>
                <a:lnTo>
                  <a:pt x="6109162" y="6858000"/>
                </a:lnTo>
                <a:lnTo>
                  <a:pt x="0" y="6858000"/>
                </a:lnTo>
                <a:close/>
              </a:path>
            </a:pathLst>
          </a:custGeom>
          <a:blipFill>
            <a:blip r:embed="rId2"/>
            <a:stretch>
              <a:fillRect r="-15"/>
            </a:stretch>
          </a:blipFill>
        </p:spPr>
        <p:txBody>
          <a:bodyPr wrap="square">
            <a:noAutofit/>
          </a:bodyPr>
          <a:lstStyle>
            <a:lvl1pPr marL="0" indent="0">
              <a:buNone/>
              <a:defRPr sz="2000">
                <a:solidFill>
                  <a:schemeClr val="accent5"/>
                </a:solidFill>
              </a:defRPr>
            </a:lvl1pPr>
          </a:lstStyle>
          <a:p>
            <a:pPr marL="0" marR="0" lvl="0" indent="0" algn="l" defTabSz="914400" rtl="0" eaLnBrk="1" fontAlgn="auto" latinLnBrk="0" hangingPunct="1">
              <a:lnSpc>
                <a:spcPct val="100000"/>
              </a:lnSpc>
              <a:spcBef>
                <a:spcPct val="20000"/>
              </a:spcBef>
              <a:spcAft>
                <a:spcPts val="0"/>
              </a:spcAft>
              <a:buClr>
                <a:schemeClr val="tx2"/>
              </a:buClr>
              <a:buSzTx/>
              <a:buFont typeface="Arial" pitchFamily="34" charset="0"/>
              <a:buNone/>
              <a:tabLst/>
              <a:defRPr/>
            </a:pPr>
            <a:r>
              <a:rPr lang="sv-SE"/>
              <a:t>Infoga en bild i hög kvalitet (1600 px) med fokuspunkt till mitten/vänster.</a:t>
            </a:r>
          </a:p>
        </p:txBody>
      </p:sp>
      <p:sp>
        <p:nvSpPr>
          <p:cNvPr id="4" name="Platshållare för text 3">
            <a:extLst>
              <a:ext uri="{FF2B5EF4-FFF2-40B4-BE49-F238E27FC236}">
                <a16:creationId xmlns:a16="http://schemas.microsoft.com/office/drawing/2014/main" id="{36C69E1A-6FF5-06FE-E266-60228C493A79}"/>
              </a:ext>
            </a:extLst>
          </p:cNvPr>
          <p:cNvSpPr>
            <a:spLocks noGrp="1"/>
          </p:cNvSpPr>
          <p:nvPr>
            <p:ph type="body" sz="quarter" idx="10" hasCustomPrompt="1"/>
          </p:nvPr>
        </p:nvSpPr>
        <p:spPr>
          <a:xfrm>
            <a:off x="162000" y="6114460"/>
            <a:ext cx="2265113" cy="743540"/>
          </a:xfrm>
          <a:blipFill>
            <a:blip r:embed="rId3"/>
            <a:stretch>
              <a:fillRect/>
            </a:stretch>
          </a:blipFill>
        </p:spPr>
        <p:txBody>
          <a:bodyPr/>
          <a:lstStyle>
            <a:lvl1pPr marL="0" indent="0">
              <a:buNone/>
              <a:defRPr/>
            </a:lvl1pPr>
          </a:lstStyle>
          <a:p>
            <a:pPr lvl="0"/>
            <a:r>
              <a:rPr lang="sv-SE"/>
              <a:t> </a:t>
            </a:r>
          </a:p>
        </p:txBody>
      </p:sp>
      <p:sp>
        <p:nvSpPr>
          <p:cNvPr id="3" name="Platshållare för text 12">
            <a:extLst>
              <a:ext uri="{FF2B5EF4-FFF2-40B4-BE49-F238E27FC236}">
                <a16:creationId xmlns:a16="http://schemas.microsoft.com/office/drawing/2014/main" id="{BC47339C-AAF2-A913-3C63-D0BA019A1122}"/>
              </a:ext>
            </a:extLst>
          </p:cNvPr>
          <p:cNvSpPr>
            <a:spLocks noGrp="1"/>
          </p:cNvSpPr>
          <p:nvPr>
            <p:ph type="body" sz="quarter" idx="13" hasCustomPrompt="1"/>
          </p:nvPr>
        </p:nvSpPr>
        <p:spPr>
          <a:xfrm>
            <a:off x="7256485" y="3988659"/>
            <a:ext cx="4456138" cy="611981"/>
          </a:xfrm>
        </p:spPr>
        <p:txBody>
          <a:bodyPr/>
          <a:lstStyle>
            <a:lvl1pPr marL="0" indent="0">
              <a:buNone/>
              <a:defRPr sz="3200" b="1">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Skriv rubrik</a:t>
            </a:r>
          </a:p>
        </p:txBody>
      </p:sp>
      <p:sp>
        <p:nvSpPr>
          <p:cNvPr id="5" name="Platshållare för text 2">
            <a:extLst>
              <a:ext uri="{FF2B5EF4-FFF2-40B4-BE49-F238E27FC236}">
                <a16:creationId xmlns:a16="http://schemas.microsoft.com/office/drawing/2014/main" id="{E1B94436-B3EE-2236-86B5-1F42B11A02A6}"/>
              </a:ext>
            </a:extLst>
          </p:cNvPr>
          <p:cNvSpPr>
            <a:spLocks noGrp="1"/>
          </p:cNvSpPr>
          <p:nvPr>
            <p:ph type="body" sz="quarter" idx="15"/>
          </p:nvPr>
        </p:nvSpPr>
        <p:spPr>
          <a:xfrm>
            <a:off x="7256485" y="4603078"/>
            <a:ext cx="4473399" cy="129698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508459781"/>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idfot enbart">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36C69E1A-6FF5-06FE-E266-60228C493A79}"/>
              </a:ext>
            </a:extLst>
          </p:cNvPr>
          <p:cNvSpPr>
            <a:spLocks noGrp="1"/>
          </p:cNvSpPr>
          <p:nvPr>
            <p:ph type="body" sz="quarter" idx="10" hasCustomPrompt="1"/>
          </p:nvPr>
        </p:nvSpPr>
        <p:spPr>
          <a:xfrm>
            <a:off x="162000" y="6116400"/>
            <a:ext cx="2265113" cy="743540"/>
          </a:xfrm>
          <a:blipFill>
            <a:blip r:embed="rId2"/>
            <a:stretch>
              <a:fillRect/>
            </a:stretch>
          </a:blipFill>
        </p:spPr>
        <p:txBody>
          <a:bodyPr/>
          <a:lstStyle>
            <a:lvl1pPr marL="0" indent="0">
              <a:buNone/>
              <a:defRPr/>
            </a:lvl1pPr>
          </a:lstStyle>
          <a:p>
            <a:pPr lvl="0"/>
            <a:r>
              <a:rPr lang="sv-SE"/>
              <a:t> </a:t>
            </a:r>
          </a:p>
        </p:txBody>
      </p:sp>
    </p:spTree>
    <p:extLst>
      <p:ext uri="{BB962C8B-B14F-4D97-AF65-F5344CB8AC3E}">
        <p14:creationId xmlns:p14="http://schemas.microsoft.com/office/powerpoint/2010/main" val="32448057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rdbild">
    <p:bg>
      <p:bgPr>
        <a:solidFill>
          <a:srgbClr val="FFFFFF"/>
        </a:solidFill>
        <a:effectLst/>
      </p:bgPr>
    </p:bg>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C79CA7B4-E0DE-88F8-8059-B281417D305F}"/>
              </a:ext>
            </a:extLst>
          </p:cNvPr>
          <p:cNvSpPr>
            <a:spLocks noGrp="1"/>
          </p:cNvSpPr>
          <p:nvPr>
            <p:ph type="pic" sz="quarter" idx="10" hasCustomPrompt="1"/>
          </p:nvPr>
        </p:nvSpPr>
        <p:spPr>
          <a:xfrm>
            <a:off x="937024" y="620688"/>
            <a:ext cx="10317951" cy="4431560"/>
          </a:xfrm>
        </p:spPr>
        <p:txBody>
          <a:bodyPr anchor="t" anchorCtr="1"/>
          <a:lstStyle>
            <a:lvl1pPr marL="0" indent="0">
              <a:buNone/>
              <a:defRPr sz="2000">
                <a:solidFill>
                  <a:schemeClr val="tx1"/>
                </a:solidFill>
              </a:defRPr>
            </a:lvl1pPr>
          </a:lstStyle>
          <a:p>
            <a:r>
              <a:rPr lang="sv-SE"/>
              <a:t>Infoga ordbild från bildbanken.</a:t>
            </a:r>
          </a:p>
        </p:txBody>
      </p:sp>
    </p:spTree>
    <p:extLst>
      <p:ext uri="{BB962C8B-B14F-4D97-AF65-F5344CB8AC3E}">
        <p14:creationId xmlns:p14="http://schemas.microsoft.com/office/powerpoint/2010/main" val="3156090446"/>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lutbild-tack">
    <p:bg>
      <p:bgPr>
        <a:solidFill>
          <a:schemeClr val="bg1"/>
        </a:solidFill>
        <a:effectLst/>
      </p:bgPr>
    </p:bg>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CCDC759B-B4C9-AACA-C269-06B81AA2202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25022" y="764704"/>
            <a:ext cx="7629987" cy="4032448"/>
          </a:xfrm>
          <a:prstGeom prst="rect">
            <a:avLst/>
          </a:prstGeom>
        </p:spPr>
      </p:pic>
      <p:sp>
        <p:nvSpPr>
          <p:cNvPr id="3" name="Platshållare för text 2">
            <a:extLst>
              <a:ext uri="{FF2B5EF4-FFF2-40B4-BE49-F238E27FC236}">
                <a16:creationId xmlns:a16="http://schemas.microsoft.com/office/drawing/2014/main" id="{EC8BB20B-DF37-1370-4A43-B23B346E792F}"/>
              </a:ext>
            </a:extLst>
          </p:cNvPr>
          <p:cNvSpPr>
            <a:spLocks noGrp="1"/>
          </p:cNvSpPr>
          <p:nvPr>
            <p:ph type="body" sz="quarter" idx="12" hasCustomPrompt="1"/>
          </p:nvPr>
        </p:nvSpPr>
        <p:spPr>
          <a:xfrm>
            <a:off x="6240016" y="5013176"/>
            <a:ext cx="5616500" cy="1512888"/>
          </a:xfrm>
        </p:spPr>
        <p:txBody>
          <a:bodyPr anchor="ctr" anchorCtr="0"/>
          <a:lstStyle>
            <a:lvl1pPr marL="0" indent="0" algn="r">
              <a:buNone/>
              <a:defRPr/>
            </a:lvl1pPr>
          </a:lstStyle>
          <a:p>
            <a:pPr lvl="0"/>
            <a:r>
              <a:rPr lang="sv-SE"/>
              <a:t>Skriv </a:t>
            </a:r>
            <a:r>
              <a:rPr lang="sv-SE" err="1"/>
              <a:t>epostadress</a:t>
            </a:r>
            <a:endParaRPr lang="sv-SE"/>
          </a:p>
        </p:txBody>
      </p:sp>
    </p:spTree>
    <p:extLst>
      <p:ext uri="{BB962C8B-B14F-4D97-AF65-F5344CB8AC3E}">
        <p14:creationId xmlns:p14="http://schemas.microsoft.com/office/powerpoint/2010/main" val="1254873596"/>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Upphovsrätt">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36C69E1A-6FF5-06FE-E266-60228C493A79}"/>
              </a:ext>
            </a:extLst>
          </p:cNvPr>
          <p:cNvSpPr>
            <a:spLocks noGrp="1"/>
          </p:cNvSpPr>
          <p:nvPr>
            <p:ph type="body" sz="quarter" idx="10" hasCustomPrompt="1"/>
          </p:nvPr>
        </p:nvSpPr>
        <p:spPr>
          <a:xfrm>
            <a:off x="162000" y="6116400"/>
            <a:ext cx="2265113" cy="743540"/>
          </a:xfrm>
          <a:blipFill>
            <a:blip r:embed="rId2"/>
            <a:stretch>
              <a:fillRect/>
            </a:stretch>
          </a:blipFill>
        </p:spPr>
        <p:txBody>
          <a:bodyPr/>
          <a:lstStyle>
            <a:lvl1pPr marL="0" indent="0">
              <a:buNone/>
              <a:defRPr/>
            </a:lvl1pPr>
          </a:lstStyle>
          <a:p>
            <a:pPr lvl="0"/>
            <a:r>
              <a:rPr lang="sv-SE"/>
              <a:t> </a:t>
            </a:r>
          </a:p>
        </p:txBody>
      </p:sp>
      <p:sp>
        <p:nvSpPr>
          <p:cNvPr id="2" name="textruta 1">
            <a:extLst>
              <a:ext uri="{FF2B5EF4-FFF2-40B4-BE49-F238E27FC236}">
                <a16:creationId xmlns:a16="http://schemas.microsoft.com/office/drawing/2014/main" id="{56FA0A3D-42DD-1171-A82A-E59CF02B97F7}"/>
              </a:ext>
            </a:extLst>
          </p:cNvPr>
          <p:cNvSpPr txBox="1"/>
          <p:nvPr userDrawn="1"/>
        </p:nvSpPr>
        <p:spPr>
          <a:xfrm>
            <a:off x="1631504" y="1412776"/>
            <a:ext cx="8640960" cy="3312368"/>
          </a:xfrm>
          <a:prstGeom prst="rect">
            <a:avLst/>
          </a:prstGeom>
        </p:spPr>
        <p:txBody>
          <a:bodyPr vert="horz" wrap="square" lIns="91440" tIns="45720" rIns="91440" bIns="45720" rtlCol="0" anchor="t">
            <a:noAutofit/>
          </a:bodyPr>
          <a:lstStyle/>
          <a:p>
            <a:pPr algn="l"/>
            <a:r>
              <a:rPr lang="sv-SE" sz="1800" b="1">
                <a:solidFill>
                  <a:schemeClr val="tx1"/>
                </a:solidFill>
              </a:rPr>
              <a:t>Upphovsrätt</a:t>
            </a:r>
          </a:p>
          <a:p>
            <a:pPr algn="l"/>
            <a:r>
              <a:rPr lang="sv-SE"/>
              <a:t>Dokumentet är framtaget av Suntarbetsliv med det syfte som framgår av titelbilden. Powerpoint-bilderna följer Suntarbetslivs visuella identitet. </a:t>
            </a:r>
          </a:p>
          <a:p>
            <a:pPr algn="l"/>
            <a:endParaRPr lang="sv-SE"/>
          </a:p>
          <a:p>
            <a:pPr algn="l"/>
            <a:r>
              <a:rPr lang="sv-SE"/>
              <a:t>Tänk på att foton, bilder, illustrationer och filmer är Suntarbetslivs. Om du önskar använda någon bild i en egen presentation, gör då till exempel en skärmdump där Suntarbetslivs logotype syns, så att det är tydligt vem som är avsändare. Du kan också göra en egen bild enligt din organisations visuella identitet där du inspireras av Suntarbetslivs bildidéer. </a:t>
            </a:r>
          </a:p>
          <a:p>
            <a:pPr algn="l"/>
            <a:endParaRPr lang="sv-SE"/>
          </a:p>
          <a:p>
            <a:pPr algn="l"/>
            <a:r>
              <a:rPr lang="sv-SE"/>
              <a:t>Du kan alltså inte ta eller låna powerpoint-bilder, bilder, foton, illustrationer eller filmer utan att ange källa. </a:t>
            </a:r>
          </a:p>
          <a:p>
            <a:pPr algn="l"/>
            <a:endParaRPr lang="sv-SE"/>
          </a:p>
          <a:p>
            <a:pPr algn="l"/>
            <a:r>
              <a:rPr lang="sv-SE"/>
              <a:t>Kontakta gärna </a:t>
            </a:r>
            <a:r>
              <a:rPr lang="sv-SE">
                <a:hlinkClick r:id="rId3"/>
              </a:rPr>
              <a:t>fraga@suntarbetsliv.se</a:t>
            </a:r>
            <a:r>
              <a:rPr lang="sv-SE"/>
              <a:t> om du undrar över något!</a:t>
            </a:r>
            <a:endParaRPr lang="sv-SE" sz="1800" b="0">
              <a:solidFill>
                <a:schemeClr val="tx1"/>
              </a:solidFill>
            </a:endParaRPr>
          </a:p>
        </p:txBody>
      </p:sp>
    </p:spTree>
    <p:extLst>
      <p:ext uri="{BB962C8B-B14F-4D97-AF65-F5344CB8AC3E}">
        <p14:creationId xmlns:p14="http://schemas.microsoft.com/office/powerpoint/2010/main" val="35963785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A_Slutbild">
    <p:spTree>
      <p:nvGrpSpPr>
        <p:cNvPr id="1" name=""/>
        <p:cNvGrpSpPr/>
        <p:nvPr/>
      </p:nvGrpSpPr>
      <p:grpSpPr>
        <a:xfrm>
          <a:off x="0" y="0"/>
          <a:ext cx="0" cy="0"/>
          <a:chOff x="0" y="0"/>
          <a:chExt cx="0" cy="0"/>
        </a:xfrm>
      </p:grpSpPr>
      <p:pic>
        <p:nvPicPr>
          <p:cNvPr id="4" name="Bildobjekt 3" descr="En bild som visar text&#10;&#10;Automatiskt genererad beskrivning">
            <a:extLst>
              <a:ext uri="{FF2B5EF4-FFF2-40B4-BE49-F238E27FC236}">
                <a16:creationId xmlns:a16="http://schemas.microsoft.com/office/drawing/2014/main" id="{CA77A244-67F6-00B4-AFA1-43154AF768B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79576" y="1556792"/>
            <a:ext cx="7632848" cy="3484395"/>
          </a:xfrm>
          <a:prstGeom prst="rect">
            <a:avLst/>
          </a:prstGeom>
        </p:spPr>
      </p:pic>
    </p:spTree>
    <p:extLst>
      <p:ext uri="{BB962C8B-B14F-4D97-AF65-F5344CB8AC3E}">
        <p14:creationId xmlns:p14="http://schemas.microsoft.com/office/powerpoint/2010/main" val="30524611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SA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a:xfrm>
            <a:off x="839416" y="1772816"/>
            <a:ext cx="10513168" cy="3744416"/>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90427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SA_Partsorganisationer">
    <p:bg>
      <p:bgPr>
        <a:solidFill>
          <a:srgbClr val="FFFFFF"/>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B96376C-93D7-609A-A208-20733D6E85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3432" y="542955"/>
            <a:ext cx="10225136" cy="5772090"/>
          </a:xfrm>
          <a:prstGeom prst="rect">
            <a:avLst/>
          </a:prstGeom>
        </p:spPr>
      </p:pic>
    </p:spTree>
    <p:extLst>
      <p:ext uri="{BB962C8B-B14F-4D97-AF65-F5344CB8AC3E}">
        <p14:creationId xmlns:p14="http://schemas.microsoft.com/office/powerpoint/2010/main" val="8596571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58240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cSld name="1_SA_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839416" y="1772816"/>
            <a:ext cx="5154984" cy="3744416"/>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7600" y="1772816"/>
            <a:ext cx="5154984" cy="3744416"/>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291993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866" y="692696"/>
            <a:ext cx="11487773" cy="720080"/>
          </a:xfrm>
        </p:spPr>
        <p:txBody>
          <a:bodyPr/>
          <a:lstStyle>
            <a:lvl1pPr>
              <a:defRPr>
                <a:solidFill>
                  <a:schemeClr val="tx2"/>
                </a:solidFill>
              </a:defRPr>
            </a:lvl1pPr>
          </a:lstStyle>
          <a:p>
            <a:r>
              <a:rPr lang="sv-SE"/>
              <a:t>Skriv rubrik</a:t>
            </a:r>
          </a:p>
        </p:txBody>
      </p:sp>
      <p:sp>
        <p:nvSpPr>
          <p:cNvPr id="3" name="Platshållare för innehåll 2">
            <a:extLst>
              <a:ext uri="{FF2B5EF4-FFF2-40B4-BE49-F238E27FC236}">
                <a16:creationId xmlns:a16="http://schemas.microsoft.com/office/drawing/2014/main" id="{36D96389-7499-402B-B317-E9B19C496BB2}"/>
              </a:ext>
            </a:extLst>
          </p:cNvPr>
          <p:cNvSpPr>
            <a:spLocks noGrp="1"/>
          </p:cNvSpPr>
          <p:nvPr>
            <p:ph sz="half" idx="1" hasCustomPrompt="1"/>
          </p:nvPr>
        </p:nvSpPr>
        <p:spPr>
          <a:xfrm>
            <a:off x="1055440" y="1772816"/>
            <a:ext cx="493896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Skriv agendan här</a:t>
            </a:r>
          </a:p>
          <a:p>
            <a:pPr lvl="1"/>
            <a:r>
              <a:rPr lang="sv-SE"/>
              <a:t>Nivå två</a:t>
            </a:r>
          </a:p>
          <a:p>
            <a:pPr lvl="2"/>
            <a:r>
              <a:rPr lang="sv-SE"/>
              <a:t>Nivå tre</a:t>
            </a:r>
          </a:p>
          <a:p>
            <a:pPr lvl="3"/>
            <a:r>
              <a:rPr lang="sv-SE"/>
              <a:t>Nivå fyra</a:t>
            </a:r>
          </a:p>
          <a:p>
            <a:pPr lvl="4"/>
            <a:r>
              <a:rPr lang="sv-SE"/>
              <a:t>Nivå fem</a:t>
            </a:r>
          </a:p>
        </p:txBody>
      </p:sp>
      <p:sp>
        <p:nvSpPr>
          <p:cNvPr id="6" name="Platshållare för innehåll 2">
            <a:extLst>
              <a:ext uri="{FF2B5EF4-FFF2-40B4-BE49-F238E27FC236}">
                <a16:creationId xmlns:a16="http://schemas.microsoft.com/office/drawing/2014/main" id="{41E17564-5769-D4B1-03F0-134486AB6094}"/>
              </a:ext>
            </a:extLst>
          </p:cNvPr>
          <p:cNvSpPr>
            <a:spLocks noGrp="1"/>
          </p:cNvSpPr>
          <p:nvPr>
            <p:ph sz="half" idx="10" hasCustomPrompt="1"/>
          </p:nvPr>
        </p:nvSpPr>
        <p:spPr>
          <a:xfrm>
            <a:off x="6197602" y="1772816"/>
            <a:ext cx="493896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Fortsätt här om det behövs</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88243989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Agenda-illustration">
    <p:bg>
      <p:bgPr>
        <a:solidFill>
          <a:srgbClr val="FFFFFF"/>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866" y="692696"/>
            <a:ext cx="11487773" cy="720080"/>
          </a:xfrm>
        </p:spPr>
        <p:txBody>
          <a:bodyPr/>
          <a:lstStyle>
            <a:lvl1pPr>
              <a:defRPr>
                <a:solidFill>
                  <a:schemeClr val="tx2"/>
                </a:solidFill>
              </a:defRPr>
            </a:lvl1pPr>
          </a:lstStyle>
          <a:p>
            <a:r>
              <a:rPr lang="sv-SE"/>
              <a:t>Skriv rubrik</a:t>
            </a:r>
          </a:p>
        </p:txBody>
      </p:sp>
      <p:sp>
        <p:nvSpPr>
          <p:cNvPr id="13" name="Platshållare för bild 12">
            <a:extLst>
              <a:ext uri="{FF2B5EF4-FFF2-40B4-BE49-F238E27FC236}">
                <a16:creationId xmlns:a16="http://schemas.microsoft.com/office/drawing/2014/main" id="{5ED46C26-B498-0966-EB4A-4EF93A1982A2}"/>
              </a:ext>
            </a:extLst>
          </p:cNvPr>
          <p:cNvSpPr>
            <a:spLocks noGrp="1"/>
          </p:cNvSpPr>
          <p:nvPr>
            <p:ph type="pic" sz="quarter" idx="15" hasCustomPrompt="1"/>
          </p:nvPr>
        </p:nvSpPr>
        <p:spPr>
          <a:xfrm>
            <a:off x="7152000" y="1818000"/>
            <a:ext cx="5040000" cy="5040000"/>
          </a:xfrm>
          <a:noFill/>
        </p:spPr>
        <p:txBody>
          <a:bodyPr anchor="b" anchorCtr="0"/>
          <a:lstStyle>
            <a:lvl1pPr marL="0" indent="0" algn="r">
              <a:buNone/>
              <a:defRPr sz="1800">
                <a:solidFill>
                  <a:schemeClr val="accent3"/>
                </a:solidFill>
              </a:defRPr>
            </a:lvl1pPr>
          </a:lstStyle>
          <a:p>
            <a:r>
              <a:rPr lang="sv-SE"/>
              <a:t>Infoga illustration från Mediaflow som är utfallande neråt och åt höger.</a:t>
            </a:r>
          </a:p>
        </p:txBody>
      </p:sp>
      <p:sp>
        <p:nvSpPr>
          <p:cNvPr id="5" name="Platshållare för innehåll 2">
            <a:extLst>
              <a:ext uri="{FF2B5EF4-FFF2-40B4-BE49-F238E27FC236}">
                <a16:creationId xmlns:a16="http://schemas.microsoft.com/office/drawing/2014/main" id="{B41B1D80-6745-60D9-B553-65C5F1AF5232}"/>
              </a:ext>
            </a:extLst>
          </p:cNvPr>
          <p:cNvSpPr>
            <a:spLocks noGrp="1"/>
          </p:cNvSpPr>
          <p:nvPr>
            <p:ph sz="half" idx="1" hasCustomPrompt="1"/>
          </p:nvPr>
        </p:nvSpPr>
        <p:spPr>
          <a:xfrm>
            <a:off x="1055440" y="1772816"/>
            <a:ext cx="576064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Skriv en kortfattad agenda här</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188927302"/>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text">
    <p:bg>
      <p:bgPr>
        <a:solidFill>
          <a:srgbClr val="FFFFFF"/>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866" y="692696"/>
            <a:ext cx="11487773" cy="720080"/>
          </a:xfrm>
        </p:spPr>
        <p:txBody>
          <a:bodyPr/>
          <a:lstStyle>
            <a:lvl1pPr>
              <a:defRPr>
                <a:solidFill>
                  <a:schemeClr val="tx2"/>
                </a:solidFill>
              </a:defRPr>
            </a:lvl1pPr>
          </a:lstStyle>
          <a:p>
            <a:r>
              <a:rPr lang="sv-SE"/>
              <a:t>Skriv rubrik</a:t>
            </a:r>
          </a:p>
        </p:txBody>
      </p:sp>
      <p:sp>
        <p:nvSpPr>
          <p:cNvPr id="4" name="Platshållare för text 3">
            <a:extLst>
              <a:ext uri="{FF2B5EF4-FFF2-40B4-BE49-F238E27FC236}">
                <a16:creationId xmlns:a16="http://schemas.microsoft.com/office/drawing/2014/main" id="{7A016BC5-5A69-3BB1-EED3-E03CD5315E3A}"/>
              </a:ext>
            </a:extLst>
          </p:cNvPr>
          <p:cNvSpPr>
            <a:spLocks noGrp="1"/>
          </p:cNvSpPr>
          <p:nvPr>
            <p:ph type="body" sz="quarter" idx="14" hasCustomPrompt="1"/>
          </p:nvPr>
        </p:nvSpPr>
        <p:spPr>
          <a:xfrm>
            <a:off x="368867" y="361950"/>
            <a:ext cx="11487772" cy="330746"/>
          </a:xfrm>
        </p:spPr>
        <p:txBody>
          <a:bodyPr/>
          <a:lstStyle>
            <a:lvl1pPr marL="0" indent="0">
              <a:buNone/>
              <a:defRPr sz="1800"/>
            </a:lvl1pPr>
          </a:lstStyle>
          <a:p>
            <a:pPr lvl="0"/>
            <a:r>
              <a:rPr lang="sv-SE"/>
              <a:t>Skriv avsnittsrubrik</a:t>
            </a:r>
          </a:p>
        </p:txBody>
      </p:sp>
      <p:sp>
        <p:nvSpPr>
          <p:cNvPr id="5" name="Platshållare för innehåll 4">
            <a:extLst>
              <a:ext uri="{FF2B5EF4-FFF2-40B4-BE49-F238E27FC236}">
                <a16:creationId xmlns:a16="http://schemas.microsoft.com/office/drawing/2014/main" id="{92EDC374-6976-A49E-55E1-7B0254EEDB35}"/>
              </a:ext>
            </a:extLst>
          </p:cNvPr>
          <p:cNvSpPr>
            <a:spLocks noGrp="1"/>
          </p:cNvSpPr>
          <p:nvPr>
            <p:ph sz="quarter" idx="15"/>
          </p:nvPr>
        </p:nvSpPr>
        <p:spPr>
          <a:xfrm>
            <a:off x="1055440" y="1772816"/>
            <a:ext cx="10081120" cy="417478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117751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och text - orange bakgrun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866" y="692696"/>
            <a:ext cx="11487773" cy="720080"/>
          </a:xfrm>
        </p:spPr>
        <p:txBody>
          <a:bodyPr/>
          <a:lstStyle>
            <a:lvl1pPr>
              <a:defRPr>
                <a:solidFill>
                  <a:schemeClr val="tx2"/>
                </a:solidFill>
              </a:defRPr>
            </a:lvl1pPr>
          </a:lstStyle>
          <a:p>
            <a:r>
              <a:rPr lang="sv-SE"/>
              <a:t>Skriv rubrik</a:t>
            </a:r>
          </a:p>
        </p:txBody>
      </p:sp>
      <p:sp>
        <p:nvSpPr>
          <p:cNvPr id="4" name="Platshållare för text 3">
            <a:extLst>
              <a:ext uri="{FF2B5EF4-FFF2-40B4-BE49-F238E27FC236}">
                <a16:creationId xmlns:a16="http://schemas.microsoft.com/office/drawing/2014/main" id="{7A016BC5-5A69-3BB1-EED3-E03CD5315E3A}"/>
              </a:ext>
            </a:extLst>
          </p:cNvPr>
          <p:cNvSpPr>
            <a:spLocks noGrp="1"/>
          </p:cNvSpPr>
          <p:nvPr>
            <p:ph type="body" sz="quarter" idx="14" hasCustomPrompt="1"/>
          </p:nvPr>
        </p:nvSpPr>
        <p:spPr>
          <a:xfrm>
            <a:off x="368867" y="361950"/>
            <a:ext cx="11487772" cy="330746"/>
          </a:xfrm>
        </p:spPr>
        <p:txBody>
          <a:bodyPr/>
          <a:lstStyle>
            <a:lvl1pPr marL="0" indent="0">
              <a:buNone/>
              <a:defRPr sz="1800"/>
            </a:lvl1pPr>
          </a:lstStyle>
          <a:p>
            <a:pPr lvl="0"/>
            <a:r>
              <a:rPr lang="sv-SE"/>
              <a:t>Skriv avsnittsrubrik</a:t>
            </a:r>
          </a:p>
        </p:txBody>
      </p:sp>
      <p:sp>
        <p:nvSpPr>
          <p:cNvPr id="5" name="Platshållare för innehåll 4">
            <a:extLst>
              <a:ext uri="{FF2B5EF4-FFF2-40B4-BE49-F238E27FC236}">
                <a16:creationId xmlns:a16="http://schemas.microsoft.com/office/drawing/2014/main" id="{92EDC374-6976-A49E-55E1-7B0254EEDB35}"/>
              </a:ext>
            </a:extLst>
          </p:cNvPr>
          <p:cNvSpPr>
            <a:spLocks noGrp="1"/>
          </p:cNvSpPr>
          <p:nvPr>
            <p:ph sz="quarter" idx="15"/>
          </p:nvPr>
        </p:nvSpPr>
        <p:spPr>
          <a:xfrm>
            <a:off x="1055440" y="1772816"/>
            <a:ext cx="10081120" cy="417478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602348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och text - blå bakgrund">
    <p:bg>
      <p:bgPr>
        <a:solidFill>
          <a:srgbClr val="EBECF0"/>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866" y="692696"/>
            <a:ext cx="11487773" cy="720080"/>
          </a:xfrm>
        </p:spPr>
        <p:txBody>
          <a:bodyPr/>
          <a:lstStyle>
            <a:lvl1pPr>
              <a:defRPr>
                <a:solidFill>
                  <a:schemeClr val="tx2"/>
                </a:solidFill>
              </a:defRPr>
            </a:lvl1pPr>
          </a:lstStyle>
          <a:p>
            <a:r>
              <a:rPr lang="sv-SE"/>
              <a:t>Skriv rubrik</a:t>
            </a:r>
          </a:p>
        </p:txBody>
      </p:sp>
      <p:sp>
        <p:nvSpPr>
          <p:cNvPr id="3" name="Platshållare för text 3">
            <a:extLst>
              <a:ext uri="{FF2B5EF4-FFF2-40B4-BE49-F238E27FC236}">
                <a16:creationId xmlns:a16="http://schemas.microsoft.com/office/drawing/2014/main" id="{3DC3B270-6958-5D6B-D89F-17DA710D42D9}"/>
              </a:ext>
            </a:extLst>
          </p:cNvPr>
          <p:cNvSpPr>
            <a:spLocks noGrp="1"/>
          </p:cNvSpPr>
          <p:nvPr>
            <p:ph type="body" sz="quarter" idx="14" hasCustomPrompt="1"/>
          </p:nvPr>
        </p:nvSpPr>
        <p:spPr>
          <a:xfrm>
            <a:off x="368867" y="361950"/>
            <a:ext cx="11487772" cy="330746"/>
          </a:xfrm>
        </p:spPr>
        <p:txBody>
          <a:bodyPr/>
          <a:lstStyle>
            <a:lvl1pPr marL="0" indent="0">
              <a:buNone/>
              <a:defRPr sz="1800"/>
            </a:lvl1pPr>
          </a:lstStyle>
          <a:p>
            <a:pPr lvl="0"/>
            <a:r>
              <a:rPr lang="sv-SE"/>
              <a:t>Skriv avsnittsrubrik</a:t>
            </a:r>
          </a:p>
        </p:txBody>
      </p:sp>
      <p:sp>
        <p:nvSpPr>
          <p:cNvPr id="4" name="Platshållare för innehåll 4">
            <a:extLst>
              <a:ext uri="{FF2B5EF4-FFF2-40B4-BE49-F238E27FC236}">
                <a16:creationId xmlns:a16="http://schemas.microsoft.com/office/drawing/2014/main" id="{7218E86D-0E66-883B-E0BA-2FFAE7BE7B35}"/>
              </a:ext>
            </a:extLst>
          </p:cNvPr>
          <p:cNvSpPr>
            <a:spLocks noGrp="1"/>
          </p:cNvSpPr>
          <p:nvPr>
            <p:ph sz="quarter" idx="15"/>
          </p:nvPr>
        </p:nvSpPr>
        <p:spPr>
          <a:xfrm>
            <a:off x="1055440" y="1772816"/>
            <a:ext cx="10081120" cy="417478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4911545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A­_två innehållsdelar">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solidFill>
                  <a:schemeClr val="tx2"/>
                </a:solidFill>
              </a:defRPr>
            </a:lvl1pPr>
          </a:lstStyle>
          <a:p>
            <a:r>
              <a:rPr lang="sv-SE"/>
              <a:t>Skriv rubrik</a:t>
            </a:r>
          </a:p>
        </p:txBody>
      </p:sp>
      <p:sp>
        <p:nvSpPr>
          <p:cNvPr id="3" name="Platshållare för innehåll 2"/>
          <p:cNvSpPr>
            <a:spLocks noGrp="1"/>
          </p:cNvSpPr>
          <p:nvPr>
            <p:ph sz="half" idx="1"/>
          </p:nvPr>
        </p:nvSpPr>
        <p:spPr>
          <a:xfrm>
            <a:off x="1055440" y="1772816"/>
            <a:ext cx="493896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7600" y="1772816"/>
            <a:ext cx="493896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3">
            <a:extLst>
              <a:ext uri="{FF2B5EF4-FFF2-40B4-BE49-F238E27FC236}">
                <a16:creationId xmlns:a16="http://schemas.microsoft.com/office/drawing/2014/main" id="{F53C4694-05BF-BEF7-8596-D91EFD8FC86B}"/>
              </a:ext>
            </a:extLst>
          </p:cNvPr>
          <p:cNvSpPr>
            <a:spLocks noGrp="1"/>
          </p:cNvSpPr>
          <p:nvPr>
            <p:ph type="body" sz="quarter" idx="14" hasCustomPrompt="1"/>
          </p:nvPr>
        </p:nvSpPr>
        <p:spPr>
          <a:xfrm>
            <a:off x="368311" y="361950"/>
            <a:ext cx="11488326" cy="330746"/>
          </a:xfrm>
        </p:spPr>
        <p:txBody>
          <a:bodyPr/>
          <a:lstStyle>
            <a:lvl1pPr marL="0" indent="0">
              <a:buNone/>
              <a:defRPr sz="1800"/>
            </a:lvl1pPr>
          </a:lstStyle>
          <a:p>
            <a:pPr lvl="0"/>
            <a:r>
              <a:rPr lang="sv-SE"/>
              <a:t>Skriv avsnittsrubrik</a:t>
            </a:r>
          </a:p>
        </p:txBody>
      </p:sp>
    </p:spTree>
    <p:extLst>
      <p:ext uri="{BB962C8B-B14F-4D97-AF65-F5344CB8AC3E}">
        <p14:creationId xmlns:p14="http://schemas.microsoft.com/office/powerpoint/2010/main" val="287929005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368310" y="692696"/>
            <a:ext cx="11488327" cy="720080"/>
          </a:xfrm>
          <a:prstGeom prst="rect">
            <a:avLst/>
          </a:prstGeom>
        </p:spPr>
        <p:txBody>
          <a:bodyPr vert="horz" lIns="91440" tIns="45720" rIns="91440" bIns="45720" rtlCol="0" anchor="t">
            <a:noAutofit/>
          </a:bodyPr>
          <a:lstStyle/>
          <a:p>
            <a:r>
              <a:rPr lang="sv-SE"/>
              <a:t>Klicka här för att ändra format</a:t>
            </a:r>
          </a:p>
        </p:txBody>
      </p:sp>
      <p:sp>
        <p:nvSpPr>
          <p:cNvPr id="3" name="Platshållare för text 2"/>
          <p:cNvSpPr>
            <a:spLocks noGrp="1"/>
          </p:cNvSpPr>
          <p:nvPr>
            <p:ph type="body" idx="1"/>
          </p:nvPr>
        </p:nvSpPr>
        <p:spPr>
          <a:xfrm>
            <a:off x="1055440" y="1772816"/>
            <a:ext cx="10081118" cy="4341644"/>
          </a:xfrm>
          <a:prstGeom prst="rect">
            <a:avLst/>
          </a:prstGeom>
        </p:spPr>
        <p:txBody>
          <a:bodyPr vert="horz" lIns="9144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6" name="Bildobjekt 5" descr="En bild som visar logotyp&#10;&#10;Automatiskt genererad beskrivning">
            <a:extLst>
              <a:ext uri="{FF2B5EF4-FFF2-40B4-BE49-F238E27FC236}">
                <a16:creationId xmlns:a16="http://schemas.microsoft.com/office/drawing/2014/main" id="{BF268340-A9C7-25A8-852A-961750AB8517}"/>
              </a:ext>
            </a:extLst>
          </p:cNvPr>
          <p:cNvPicPr>
            <a:picLocks noChangeAspect="1"/>
          </p:cNvPicPr>
          <p:nvPr userDrawn="1"/>
        </p:nvPicPr>
        <p:blipFill>
          <a:blip r:embed="rId33">
            <a:extLst>
              <a:ext uri="{28A0092B-C50C-407E-A947-70E740481C1C}">
                <a14:useLocalDpi xmlns:a14="http://schemas.microsoft.com/office/drawing/2010/main" val="0"/>
              </a:ext>
            </a:extLst>
          </a:blip>
          <a:stretch>
            <a:fillRect/>
          </a:stretch>
        </p:blipFill>
        <p:spPr>
          <a:xfrm>
            <a:off x="160525" y="6125664"/>
            <a:ext cx="2265113" cy="745745"/>
          </a:xfrm>
          <a:prstGeom prst="rect">
            <a:avLst/>
          </a:prstGeom>
        </p:spPr>
      </p:pic>
    </p:spTree>
    <p:extLst>
      <p:ext uri="{BB962C8B-B14F-4D97-AF65-F5344CB8AC3E}">
        <p14:creationId xmlns:p14="http://schemas.microsoft.com/office/powerpoint/2010/main" val="2922989867"/>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715" r:id="rId3"/>
    <p:sldLayoutId id="2147483869" r:id="rId4"/>
    <p:sldLayoutId id="2147483892" r:id="rId5"/>
    <p:sldLayoutId id="2147483841" r:id="rId6"/>
    <p:sldLayoutId id="2147483886" r:id="rId7"/>
    <p:sldLayoutId id="2147483842" r:id="rId8"/>
    <p:sldLayoutId id="2147483718" r:id="rId9"/>
    <p:sldLayoutId id="2147483882" r:id="rId10"/>
    <p:sldLayoutId id="2147483881" r:id="rId11"/>
    <p:sldLayoutId id="2147483897" r:id="rId12"/>
    <p:sldLayoutId id="2147483898" r:id="rId13"/>
    <p:sldLayoutId id="2147483879" r:id="rId14"/>
    <p:sldLayoutId id="2147483890" r:id="rId15"/>
    <p:sldLayoutId id="2147483876" r:id="rId16"/>
    <p:sldLayoutId id="2147483878" r:id="rId17"/>
    <p:sldLayoutId id="2147483875" r:id="rId18"/>
    <p:sldLayoutId id="2147483855" r:id="rId19"/>
    <p:sldLayoutId id="2147483861" r:id="rId20"/>
    <p:sldLayoutId id="2147483871" r:id="rId21"/>
    <p:sldLayoutId id="2147483895" r:id="rId22"/>
    <p:sldLayoutId id="2147483870" r:id="rId23"/>
    <p:sldLayoutId id="2147483891" r:id="rId24"/>
    <p:sldLayoutId id="2147483893" r:id="rId25"/>
    <p:sldLayoutId id="2147483894" r:id="rId26"/>
    <p:sldLayoutId id="2147483896" r:id="rId27"/>
    <p:sldLayoutId id="2147483649" r:id="rId28"/>
    <p:sldLayoutId id="2147483899" r:id="rId29"/>
    <p:sldLayoutId id="2147483900" r:id="rId30"/>
    <p:sldLayoutId id="2147483901" r:id="rId31"/>
  </p:sldLayoutIdLst>
  <p:txStyles>
    <p:titleStyle>
      <a:lvl1pPr algn="l" defTabSz="914400" rtl="0" eaLnBrk="1" latinLnBrk="0" hangingPunct="1">
        <a:spcBef>
          <a:spcPct val="0"/>
        </a:spcBef>
        <a:buNone/>
        <a:defRPr sz="3200" b="1" kern="0" baseline="0">
          <a:solidFill>
            <a:schemeClr val="tx2"/>
          </a:solidFill>
          <a:latin typeface="+mj-lt"/>
          <a:ea typeface="+mj-ea"/>
          <a:cs typeface="Arial" pitchFamily="34" charset="0"/>
        </a:defRPr>
      </a:lvl1pPr>
    </p:titleStyle>
    <p:bodyStyle>
      <a:lvl1pPr marL="180975" indent="-180975" algn="l" defTabSz="914400" rtl="0" eaLnBrk="1" latinLnBrk="0" hangingPunct="1">
        <a:spcBef>
          <a:spcPct val="20000"/>
        </a:spcBef>
        <a:buClrTx/>
        <a:buFont typeface="Arial" panose="020B0604020202020204" pitchFamily="34" charset="0"/>
        <a:buChar char="•"/>
        <a:defRPr sz="2300" kern="0">
          <a:solidFill>
            <a:schemeClr val="tx1"/>
          </a:solidFill>
          <a:latin typeface="Calibri" panose="020F0502020204030204" pitchFamily="34" charset="0"/>
          <a:ea typeface="+mn-ea"/>
          <a:cs typeface="Times New Roman" pitchFamily="18" charset="0"/>
        </a:defRPr>
      </a:lvl1pPr>
      <a:lvl2pPr marL="361950" indent="-180975" algn="l" defTabSz="914400" rtl="0" eaLnBrk="1" latinLnBrk="0" hangingPunct="1">
        <a:spcBef>
          <a:spcPct val="20000"/>
        </a:spcBef>
        <a:buClrTx/>
        <a:buFont typeface="Arial" panose="020B0604020202020204" pitchFamily="34" charset="0"/>
        <a:buChar char="•"/>
        <a:defRPr sz="1800" kern="0" baseline="0">
          <a:solidFill>
            <a:schemeClr val="tx1"/>
          </a:solidFill>
          <a:latin typeface="Calibri" panose="020F0502020204030204" pitchFamily="34" charset="0"/>
          <a:ea typeface="+mn-ea"/>
          <a:cs typeface="Times New Roman" pitchFamily="18" charset="0"/>
        </a:defRPr>
      </a:lvl2pPr>
      <a:lvl3pPr marL="534988" indent="-173038" algn="l" defTabSz="914400" rtl="0" eaLnBrk="1" latinLnBrk="0" hangingPunct="1">
        <a:spcBef>
          <a:spcPct val="20000"/>
        </a:spcBef>
        <a:buClrTx/>
        <a:buFont typeface="Arial" panose="020B0604020202020204" pitchFamily="34" charset="0"/>
        <a:buChar char="•"/>
        <a:defRPr sz="1600" kern="0" baseline="0">
          <a:solidFill>
            <a:schemeClr val="tx1"/>
          </a:solidFill>
          <a:latin typeface="Calibri" panose="020F0502020204030204" pitchFamily="34" charset="0"/>
          <a:ea typeface="+mn-ea"/>
          <a:cs typeface="Times New Roman" pitchFamily="18" charset="0"/>
        </a:defRPr>
      </a:lvl3pPr>
      <a:lvl4pPr marL="715963" indent="-180975" algn="l" defTabSz="914400" rtl="0" eaLnBrk="1" latinLnBrk="0" hangingPunct="1">
        <a:spcBef>
          <a:spcPct val="20000"/>
        </a:spcBef>
        <a:buClrTx/>
        <a:buFont typeface="Arial" panose="020B0604020202020204" pitchFamily="34" charset="0"/>
        <a:buChar char="•"/>
        <a:defRPr sz="1400" kern="0">
          <a:solidFill>
            <a:schemeClr val="tx1"/>
          </a:solidFill>
          <a:latin typeface="Calibri" panose="020F0502020204030204" pitchFamily="34" charset="0"/>
          <a:ea typeface="+mn-ea"/>
          <a:cs typeface="Times New Roman" pitchFamily="18" charset="0"/>
        </a:defRPr>
      </a:lvl4pPr>
      <a:lvl5pPr marL="896938" indent="-180975" algn="l" defTabSz="914400" rtl="0" eaLnBrk="1" latinLnBrk="0" hangingPunct="1">
        <a:spcBef>
          <a:spcPct val="20000"/>
        </a:spcBef>
        <a:buClrTx/>
        <a:buFont typeface="Arial" panose="020B0604020202020204" pitchFamily="34" charset="0"/>
        <a:buChar char="•"/>
        <a:defRPr sz="1400" kern="0">
          <a:solidFill>
            <a:schemeClr val="tx1"/>
          </a:solidFill>
          <a:latin typeface="Calibri" panose="020F0502020204030204" pitchFamily="34"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4.xml"/><Relationship Id="rId5" Type="http://schemas.openxmlformats.org/officeDocument/2006/relationships/image" Target="../media/image16.png"/><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0.xml"/><Relationship Id="rId1" Type="http://schemas.openxmlformats.org/officeDocument/2006/relationships/video" Target="https://www.youtube.com/embed/vP_cbCuE-uU?feature=oembed" TargetMode="Externa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DB3EDAF8-E783-0914-745A-6E28ADE07BF4}"/>
              </a:ext>
            </a:extLst>
          </p:cNvPr>
          <p:cNvSpPr>
            <a:spLocks noGrp="1"/>
          </p:cNvSpPr>
          <p:nvPr>
            <p:ph type="body" sz="quarter" idx="10"/>
          </p:nvPr>
        </p:nvSpPr>
        <p:spPr/>
        <p:txBody>
          <a:bodyPr/>
          <a:lstStyle/>
          <a:p>
            <a:r>
              <a:rPr lang="sv-SE"/>
              <a:t>OSA-utbildningen</a:t>
            </a:r>
          </a:p>
          <a:p>
            <a:r>
              <a:rPr lang="sv-SE" sz="3600"/>
              <a:t>Gemensam bas för chef och skyddsombud</a:t>
            </a:r>
          </a:p>
        </p:txBody>
      </p:sp>
      <p:sp>
        <p:nvSpPr>
          <p:cNvPr id="4" name="Platshållare för text 3">
            <a:extLst>
              <a:ext uri="{FF2B5EF4-FFF2-40B4-BE49-F238E27FC236}">
                <a16:creationId xmlns:a16="http://schemas.microsoft.com/office/drawing/2014/main" id="{A108EEB1-BF5A-7204-FF3C-4B5435A7A566}"/>
              </a:ext>
            </a:extLst>
          </p:cNvPr>
          <p:cNvSpPr>
            <a:spLocks noGrp="1"/>
          </p:cNvSpPr>
          <p:nvPr>
            <p:ph type="body" sz="quarter" idx="12"/>
          </p:nvPr>
        </p:nvSpPr>
        <p:spPr/>
        <p:txBody>
          <a:bodyPr/>
          <a:lstStyle/>
          <a:p>
            <a:endParaRPr lang="sv-SE"/>
          </a:p>
        </p:txBody>
      </p:sp>
      <p:sp>
        <p:nvSpPr>
          <p:cNvPr id="5" name="Platshållare för text 4">
            <a:extLst>
              <a:ext uri="{FF2B5EF4-FFF2-40B4-BE49-F238E27FC236}">
                <a16:creationId xmlns:a16="http://schemas.microsoft.com/office/drawing/2014/main" id="{04E15301-19A0-E719-111E-E66B5B0C47B0}"/>
              </a:ext>
            </a:extLst>
          </p:cNvPr>
          <p:cNvSpPr>
            <a:spLocks noGrp="1"/>
          </p:cNvSpPr>
          <p:nvPr>
            <p:ph type="body" sz="quarter" idx="13"/>
          </p:nvPr>
        </p:nvSpPr>
        <p:spPr/>
        <p:txBody>
          <a:bodyPr/>
          <a:lstStyle/>
          <a:p>
            <a:endParaRPr lang="sv-SE"/>
          </a:p>
        </p:txBody>
      </p:sp>
      <p:pic>
        <p:nvPicPr>
          <p:cNvPr id="11" name="Platshållare för bild 10">
            <a:extLst>
              <a:ext uri="{FF2B5EF4-FFF2-40B4-BE49-F238E27FC236}">
                <a16:creationId xmlns:a16="http://schemas.microsoft.com/office/drawing/2014/main" id="{AE8BD4E8-3452-7A86-53DA-5FB00E46EA97}"/>
              </a:ext>
            </a:extLst>
          </p:cNvPr>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l="34536" r="22464" b="13903"/>
          <a:stretch/>
        </p:blipFill>
        <p:spPr>
          <a:xfrm>
            <a:off x="6095750" y="0"/>
            <a:ext cx="6096250" cy="6858000"/>
          </a:xfrm>
        </p:spPr>
      </p:pic>
    </p:spTree>
    <p:extLst>
      <p:ext uri="{BB962C8B-B14F-4D97-AF65-F5344CB8AC3E}">
        <p14:creationId xmlns:p14="http://schemas.microsoft.com/office/powerpoint/2010/main" val="1765613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903E97C4-4CBB-4995-B8B7-F72D8E7F817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12201646" cy="6858000"/>
          </a:xfrm>
          <a:prstGeom prst="rect">
            <a:avLst/>
          </a:prstGeom>
        </p:spPr>
      </p:pic>
      <p:sp>
        <p:nvSpPr>
          <p:cNvPr id="2" name="Platshållare för text 1">
            <a:extLst>
              <a:ext uri="{FF2B5EF4-FFF2-40B4-BE49-F238E27FC236}">
                <a16:creationId xmlns:a16="http://schemas.microsoft.com/office/drawing/2014/main" id="{C681D0AF-FBBF-67FD-E4A6-FEFCB8EF088F}"/>
              </a:ext>
            </a:extLst>
          </p:cNvPr>
          <p:cNvSpPr>
            <a:spLocks noGrp="1"/>
          </p:cNvSpPr>
          <p:nvPr>
            <p:ph type="body" sz="quarter" idx="10"/>
          </p:nvPr>
        </p:nvSpPr>
        <p:spPr/>
        <p:txBody>
          <a:bodyPr/>
          <a:lstStyle/>
          <a:p>
            <a:endParaRPr lang="sv-SE"/>
          </a:p>
        </p:txBody>
      </p:sp>
    </p:spTree>
    <p:extLst>
      <p:ext uri="{BB962C8B-B14F-4D97-AF65-F5344CB8AC3E}">
        <p14:creationId xmlns:p14="http://schemas.microsoft.com/office/powerpoint/2010/main" val="4289989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B31E7FCB-CB17-492E-9130-B2D6011E977D}"/>
              </a:ext>
            </a:extLst>
          </p:cNvPr>
          <p:cNvSpPr>
            <a:spLocks noGrp="1"/>
          </p:cNvSpPr>
          <p:nvPr>
            <p:ph type="title"/>
          </p:nvPr>
        </p:nvSpPr>
        <p:spPr/>
        <p:txBody>
          <a:bodyPr/>
          <a:lstStyle/>
          <a:p>
            <a:r>
              <a:rPr lang="sv-SE"/>
              <a:t>Innehåll</a:t>
            </a:r>
          </a:p>
        </p:txBody>
      </p:sp>
      <p:sp>
        <p:nvSpPr>
          <p:cNvPr id="2" name="Platshållare för text 1">
            <a:extLst>
              <a:ext uri="{FF2B5EF4-FFF2-40B4-BE49-F238E27FC236}">
                <a16:creationId xmlns:a16="http://schemas.microsoft.com/office/drawing/2014/main" id="{0E1279F6-A495-E741-3384-F3919895D04C}"/>
              </a:ext>
            </a:extLst>
          </p:cNvPr>
          <p:cNvSpPr>
            <a:spLocks noGrp="1"/>
          </p:cNvSpPr>
          <p:nvPr>
            <p:ph type="body" sz="quarter" idx="14"/>
          </p:nvPr>
        </p:nvSpPr>
        <p:spPr/>
        <p:txBody>
          <a:bodyPr/>
          <a:lstStyle/>
          <a:p>
            <a:r>
              <a:rPr lang="sv-SE"/>
              <a:t>OSA-utbildningen</a:t>
            </a:r>
          </a:p>
        </p:txBody>
      </p:sp>
      <p:sp>
        <p:nvSpPr>
          <p:cNvPr id="6" name="Platshållare för innehåll 5">
            <a:extLst>
              <a:ext uri="{FF2B5EF4-FFF2-40B4-BE49-F238E27FC236}">
                <a16:creationId xmlns:a16="http://schemas.microsoft.com/office/drawing/2014/main" id="{6F4D7782-7834-488F-8695-3F12E3A46EA6}"/>
              </a:ext>
            </a:extLst>
          </p:cNvPr>
          <p:cNvSpPr>
            <a:spLocks noGrp="1"/>
          </p:cNvSpPr>
          <p:nvPr>
            <p:ph sz="quarter" idx="15"/>
          </p:nvPr>
        </p:nvSpPr>
        <p:spPr>
          <a:xfrm>
            <a:off x="1055440" y="1772816"/>
            <a:ext cx="6552728" cy="4174783"/>
          </a:xfrm>
        </p:spPr>
        <p:txBody>
          <a:bodyPr/>
          <a:lstStyle/>
          <a:p>
            <a:r>
              <a:rPr lang="sv-SE" sz="2800"/>
              <a:t>Vad OSA är och hur det hänger ihop med SAM (systematiskt arbetsmiljöarbete)</a:t>
            </a:r>
          </a:p>
          <a:p>
            <a:r>
              <a:rPr lang="sv-SE" sz="2800"/>
              <a:t>Roller och ansvar</a:t>
            </a:r>
          </a:p>
          <a:p>
            <a:r>
              <a:rPr lang="sv-SE" sz="2800"/>
              <a:t>Arbetsbelastning</a:t>
            </a:r>
          </a:p>
          <a:p>
            <a:r>
              <a:rPr lang="sv-SE" sz="2800"/>
              <a:t>Kränkande särbehandling</a:t>
            </a:r>
          </a:p>
          <a:p>
            <a:r>
              <a:rPr lang="sv-SE" sz="2800"/>
              <a:t>Arbetstidens förläggning</a:t>
            </a:r>
          </a:p>
          <a:p>
            <a:pPr marL="0" indent="0">
              <a:buNone/>
            </a:pPr>
            <a:endParaRPr lang="sv-SE"/>
          </a:p>
        </p:txBody>
      </p:sp>
      <p:pic>
        <p:nvPicPr>
          <p:cNvPr id="8" name="Bildobjekt 7">
            <a:extLst>
              <a:ext uri="{FF2B5EF4-FFF2-40B4-BE49-F238E27FC236}">
                <a16:creationId xmlns:a16="http://schemas.microsoft.com/office/drawing/2014/main" id="{8806CA89-CEA9-4B73-932B-3ABDF8F33C5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320136" y="1402804"/>
            <a:ext cx="4762500" cy="4762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61721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27EE992-B66B-4093-A0AF-3DEC10132CFD}"/>
              </a:ext>
            </a:extLst>
          </p:cNvPr>
          <p:cNvSpPr>
            <a:spLocks noGrp="1"/>
          </p:cNvSpPr>
          <p:nvPr>
            <p:ph type="title"/>
          </p:nvPr>
        </p:nvSpPr>
        <p:spPr/>
        <p:txBody>
          <a:bodyPr/>
          <a:lstStyle/>
          <a:p>
            <a:r>
              <a:rPr lang="sv-SE"/>
              <a:t>Utbildningsledare</a:t>
            </a:r>
          </a:p>
        </p:txBody>
      </p:sp>
      <p:sp>
        <p:nvSpPr>
          <p:cNvPr id="4" name="Platshållare för text 3">
            <a:extLst>
              <a:ext uri="{FF2B5EF4-FFF2-40B4-BE49-F238E27FC236}">
                <a16:creationId xmlns:a16="http://schemas.microsoft.com/office/drawing/2014/main" id="{7C6DE5E8-E377-DC1E-3EEA-8FAC17FAD1CA}"/>
              </a:ext>
            </a:extLst>
          </p:cNvPr>
          <p:cNvSpPr>
            <a:spLocks noGrp="1"/>
          </p:cNvSpPr>
          <p:nvPr>
            <p:ph type="body" sz="quarter" idx="14"/>
          </p:nvPr>
        </p:nvSpPr>
        <p:spPr/>
        <p:txBody>
          <a:bodyPr/>
          <a:lstStyle/>
          <a:p>
            <a:r>
              <a:rPr lang="sv-SE"/>
              <a:t>OSA-utbildningen</a:t>
            </a:r>
          </a:p>
        </p:txBody>
      </p:sp>
      <p:sp>
        <p:nvSpPr>
          <p:cNvPr id="3" name="Platshållare för innehåll 2">
            <a:extLst>
              <a:ext uri="{FF2B5EF4-FFF2-40B4-BE49-F238E27FC236}">
                <a16:creationId xmlns:a16="http://schemas.microsoft.com/office/drawing/2014/main" id="{53968C6C-6A27-4614-8B8A-E491A21BE099}"/>
              </a:ext>
            </a:extLst>
          </p:cNvPr>
          <p:cNvSpPr>
            <a:spLocks noGrp="1"/>
          </p:cNvSpPr>
          <p:nvPr>
            <p:ph sz="quarter" idx="15"/>
          </p:nvPr>
        </p:nvSpPr>
        <p:spPr>
          <a:xfrm>
            <a:off x="1055440" y="1772816"/>
            <a:ext cx="5832648" cy="4174783"/>
          </a:xfrm>
        </p:spPr>
        <p:txBody>
          <a:bodyPr>
            <a:normAutofit/>
          </a:bodyPr>
          <a:lstStyle/>
          <a:p>
            <a:r>
              <a:rPr lang="sv-SE" sz="2800"/>
              <a:t>Egna internt utsedda</a:t>
            </a:r>
          </a:p>
          <a:p>
            <a:r>
              <a:rPr lang="sv-SE" sz="2800"/>
              <a:t>I samverkan – arbetsgivar- och arbetstagarsidan. T.ex. HR och huvud-skyddsombud.</a:t>
            </a:r>
          </a:p>
          <a:p>
            <a:r>
              <a:rPr lang="sv-SE" sz="2800"/>
              <a:t>Stödmaterial för planering och genomförande</a:t>
            </a:r>
          </a:p>
          <a:p>
            <a:pPr marL="0" indent="0">
              <a:buNone/>
            </a:pPr>
            <a:endParaRPr lang="sv-SE"/>
          </a:p>
        </p:txBody>
      </p:sp>
      <p:pic>
        <p:nvPicPr>
          <p:cNvPr id="6" name="Bildobjekt 5">
            <a:extLst>
              <a:ext uri="{FF2B5EF4-FFF2-40B4-BE49-F238E27FC236}">
                <a16:creationId xmlns:a16="http://schemas.microsoft.com/office/drawing/2014/main" id="{7A29AD80-A2B4-4505-A64C-FFBFABCB45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6120" y="1743522"/>
            <a:ext cx="4149080" cy="4149080"/>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1145837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27EE992-B66B-4093-A0AF-3DEC10132CFD}"/>
              </a:ext>
            </a:extLst>
          </p:cNvPr>
          <p:cNvSpPr>
            <a:spLocks noGrp="1"/>
          </p:cNvSpPr>
          <p:nvPr>
            <p:ph type="title"/>
          </p:nvPr>
        </p:nvSpPr>
        <p:spPr/>
        <p:txBody>
          <a:bodyPr/>
          <a:lstStyle/>
          <a:p>
            <a:r>
              <a:rPr lang="sv-SE"/>
              <a:t>Fördelar</a:t>
            </a:r>
          </a:p>
        </p:txBody>
      </p:sp>
      <p:sp>
        <p:nvSpPr>
          <p:cNvPr id="4" name="Platshållare för text 3">
            <a:extLst>
              <a:ext uri="{FF2B5EF4-FFF2-40B4-BE49-F238E27FC236}">
                <a16:creationId xmlns:a16="http://schemas.microsoft.com/office/drawing/2014/main" id="{B6BCACAE-44E0-F411-3525-C38B655354C1}"/>
              </a:ext>
            </a:extLst>
          </p:cNvPr>
          <p:cNvSpPr>
            <a:spLocks noGrp="1"/>
          </p:cNvSpPr>
          <p:nvPr>
            <p:ph type="body" sz="quarter" idx="14"/>
          </p:nvPr>
        </p:nvSpPr>
        <p:spPr/>
        <p:txBody>
          <a:bodyPr/>
          <a:lstStyle/>
          <a:p>
            <a:r>
              <a:rPr lang="sv-SE"/>
              <a:t>OSA-utbildningen</a:t>
            </a:r>
          </a:p>
        </p:txBody>
      </p:sp>
      <p:sp>
        <p:nvSpPr>
          <p:cNvPr id="3" name="Platshållare för innehåll 2">
            <a:extLst>
              <a:ext uri="{FF2B5EF4-FFF2-40B4-BE49-F238E27FC236}">
                <a16:creationId xmlns:a16="http://schemas.microsoft.com/office/drawing/2014/main" id="{53968C6C-6A27-4614-8B8A-E491A21BE099}"/>
              </a:ext>
            </a:extLst>
          </p:cNvPr>
          <p:cNvSpPr>
            <a:spLocks noGrp="1"/>
          </p:cNvSpPr>
          <p:nvPr>
            <p:ph sz="quarter" idx="15"/>
          </p:nvPr>
        </p:nvSpPr>
        <p:spPr/>
        <p:txBody>
          <a:bodyPr>
            <a:normAutofit/>
          </a:bodyPr>
          <a:lstStyle/>
          <a:p>
            <a:r>
              <a:rPr lang="sv-SE" sz="2800"/>
              <a:t>Kostnadseffektivt</a:t>
            </a:r>
          </a:p>
          <a:p>
            <a:r>
              <a:rPr lang="sv-SE" sz="2800"/>
              <a:t>Flexibelt</a:t>
            </a:r>
          </a:p>
          <a:p>
            <a:r>
              <a:rPr lang="sv-SE" sz="2800"/>
              <a:t>Partsgemensamt material</a:t>
            </a:r>
          </a:p>
          <a:p>
            <a:r>
              <a:rPr lang="sv-SE" sz="2800"/>
              <a:t>Fokus på samverkan</a:t>
            </a:r>
          </a:p>
          <a:p>
            <a:pPr lvl="1"/>
            <a:r>
              <a:rPr lang="sv-SE" sz="2400"/>
              <a:t>Mellan chef och skyddsombud</a:t>
            </a:r>
          </a:p>
          <a:p>
            <a:pPr lvl="1"/>
            <a:r>
              <a:rPr lang="sv-SE" sz="2400"/>
              <a:t>Mellan chef och medarbetare</a:t>
            </a:r>
          </a:p>
          <a:p>
            <a:pPr marL="0" indent="0">
              <a:buNone/>
            </a:pPr>
            <a:endParaRPr lang="sv-SE"/>
          </a:p>
        </p:txBody>
      </p:sp>
      <p:pic>
        <p:nvPicPr>
          <p:cNvPr id="6" name="Bildobjekt 5">
            <a:extLst>
              <a:ext uri="{FF2B5EF4-FFF2-40B4-BE49-F238E27FC236}">
                <a16:creationId xmlns:a16="http://schemas.microsoft.com/office/drawing/2014/main" id="{F01E014C-6C5C-CF6D-0F5D-A764DB6CCF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2950" y="1412776"/>
            <a:ext cx="4088980" cy="4088980"/>
          </a:xfrm>
          <a:prstGeom prst="roundRect">
            <a:avLst>
              <a:gd name="adj" fmla="val 9916"/>
            </a:avLst>
          </a:prstGeom>
        </p:spPr>
      </p:pic>
    </p:spTree>
    <p:extLst>
      <p:ext uri="{BB962C8B-B14F-4D97-AF65-F5344CB8AC3E}">
        <p14:creationId xmlns:p14="http://schemas.microsoft.com/office/powerpoint/2010/main" val="56458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491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7074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upp 21">
            <a:extLst>
              <a:ext uri="{FF2B5EF4-FFF2-40B4-BE49-F238E27FC236}">
                <a16:creationId xmlns:a16="http://schemas.microsoft.com/office/drawing/2014/main" id="{6A8B137F-B934-4017-9E48-F942652C288F}"/>
              </a:ext>
            </a:extLst>
          </p:cNvPr>
          <p:cNvGrpSpPr/>
          <p:nvPr/>
        </p:nvGrpSpPr>
        <p:grpSpPr>
          <a:xfrm>
            <a:off x="6830831" y="1268759"/>
            <a:ext cx="4928783" cy="5589240"/>
            <a:chOff x="6144381" y="0"/>
            <a:chExt cx="6047619" cy="6858000"/>
          </a:xfrm>
        </p:grpSpPr>
        <p:pic>
          <p:nvPicPr>
            <p:cNvPr id="16" name="Bildobjekt 15">
              <a:extLst>
                <a:ext uri="{FF2B5EF4-FFF2-40B4-BE49-F238E27FC236}">
                  <a16:creationId xmlns:a16="http://schemas.microsoft.com/office/drawing/2014/main" id="{61108C7D-60DB-404B-BA82-93CF3F39FB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4381" y="0"/>
              <a:ext cx="6047619" cy="6858000"/>
            </a:xfrm>
            <a:prstGeom prst="rect">
              <a:avLst/>
            </a:prstGeom>
          </p:spPr>
        </p:pic>
        <p:sp>
          <p:nvSpPr>
            <p:cNvPr id="19" name="textruta 18">
              <a:extLst>
                <a:ext uri="{FF2B5EF4-FFF2-40B4-BE49-F238E27FC236}">
                  <a16:creationId xmlns:a16="http://schemas.microsoft.com/office/drawing/2014/main" id="{243E7FB1-3207-43F8-81C2-7DE0E3FDB768}"/>
                </a:ext>
              </a:extLst>
            </p:cNvPr>
            <p:cNvSpPr txBox="1"/>
            <p:nvPr/>
          </p:nvSpPr>
          <p:spPr>
            <a:xfrm>
              <a:off x="7115962" y="1340768"/>
              <a:ext cx="4104456" cy="3436542"/>
            </a:xfrm>
            <a:prstGeom prst="rect">
              <a:avLst/>
            </a:prstGeom>
            <a:noFill/>
          </p:spPr>
          <p:txBody>
            <a:bodyPr wrap="square" rtlCol="0">
              <a:spAutoFit/>
            </a:bodyPr>
            <a:lstStyle/>
            <a:p>
              <a:pPr algn="ctr"/>
              <a:r>
                <a:rPr lang="sv-SE" sz="3200" b="1" dirty="0">
                  <a:ln w="0"/>
                </a:rPr>
                <a:t>Social </a:t>
              </a:r>
            </a:p>
            <a:p>
              <a:pPr algn="ctr"/>
              <a:r>
                <a:rPr lang="sv-SE" sz="3200" b="1" dirty="0">
                  <a:ln w="0"/>
                </a:rPr>
                <a:t>arbetsmiljö</a:t>
              </a:r>
            </a:p>
            <a:p>
              <a:pPr algn="ctr"/>
              <a:endParaRPr lang="sv-SE" sz="2800" dirty="0">
                <a:ln w="0"/>
              </a:endParaRPr>
            </a:p>
            <a:p>
              <a:pPr algn="ctr"/>
              <a:r>
                <a:rPr lang="sv-SE" sz="2800" dirty="0">
                  <a:ln w="0"/>
                </a:rPr>
                <a:t>Hur vi</a:t>
              </a:r>
            </a:p>
            <a:p>
              <a:pPr algn="ctr"/>
              <a:r>
                <a:rPr lang="sv-SE" sz="2800" dirty="0">
                  <a:ln w="0"/>
                </a:rPr>
                <a:t>samspelar och pratar med varandra</a:t>
              </a:r>
            </a:p>
          </p:txBody>
        </p:sp>
      </p:grpSp>
      <p:grpSp>
        <p:nvGrpSpPr>
          <p:cNvPr id="21" name="Grupp 20">
            <a:extLst>
              <a:ext uri="{FF2B5EF4-FFF2-40B4-BE49-F238E27FC236}">
                <a16:creationId xmlns:a16="http://schemas.microsoft.com/office/drawing/2014/main" id="{9C5E2C1F-593F-4E20-A915-1A85DFC5BA54}"/>
              </a:ext>
            </a:extLst>
          </p:cNvPr>
          <p:cNvGrpSpPr/>
          <p:nvPr/>
        </p:nvGrpSpPr>
        <p:grpSpPr>
          <a:xfrm>
            <a:off x="1106265" y="1268760"/>
            <a:ext cx="4928783" cy="5589239"/>
            <a:chOff x="-1815" y="0"/>
            <a:chExt cx="6047619" cy="6858000"/>
          </a:xfrm>
        </p:grpSpPr>
        <p:pic>
          <p:nvPicPr>
            <p:cNvPr id="18" name="Bildobjekt 17">
              <a:extLst>
                <a:ext uri="{FF2B5EF4-FFF2-40B4-BE49-F238E27FC236}">
                  <a16:creationId xmlns:a16="http://schemas.microsoft.com/office/drawing/2014/main" id="{524D0816-BF0F-4455-AB9E-D332418CB9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15" y="0"/>
              <a:ext cx="6047619" cy="6858000"/>
            </a:xfrm>
            <a:prstGeom prst="rect">
              <a:avLst/>
            </a:prstGeom>
          </p:spPr>
        </p:pic>
        <p:sp>
          <p:nvSpPr>
            <p:cNvPr id="20" name="textruta 19">
              <a:extLst>
                <a:ext uri="{FF2B5EF4-FFF2-40B4-BE49-F238E27FC236}">
                  <a16:creationId xmlns:a16="http://schemas.microsoft.com/office/drawing/2014/main" id="{52686665-7A5B-4320-9753-2826589B2220}"/>
                </a:ext>
              </a:extLst>
            </p:cNvPr>
            <p:cNvSpPr txBox="1"/>
            <p:nvPr/>
          </p:nvSpPr>
          <p:spPr>
            <a:xfrm>
              <a:off x="1107857" y="692696"/>
              <a:ext cx="3828275" cy="5022639"/>
            </a:xfrm>
            <a:prstGeom prst="rect">
              <a:avLst/>
            </a:prstGeom>
            <a:noFill/>
          </p:spPr>
          <p:txBody>
            <a:bodyPr wrap="square" rtlCol="0">
              <a:spAutoFit/>
            </a:bodyPr>
            <a:lstStyle/>
            <a:p>
              <a:pPr algn="ctr"/>
              <a:r>
                <a:rPr lang="sv-SE" sz="3200" b="1" dirty="0"/>
                <a:t>Organisatorisk </a:t>
              </a:r>
            </a:p>
            <a:p>
              <a:pPr algn="ctr"/>
              <a:r>
                <a:rPr lang="sv-SE" sz="3200" b="1" dirty="0"/>
                <a:t>arbetsmiljö</a:t>
              </a:r>
            </a:p>
            <a:p>
              <a:pPr algn="ctr"/>
              <a:endParaRPr lang="sv-SE" sz="2800" dirty="0"/>
            </a:p>
            <a:p>
              <a:pPr algn="ctr"/>
              <a:r>
                <a:rPr lang="sv-SE" sz="2800" dirty="0"/>
                <a:t>Hur arbetet ordnas, styrs och kommuniceras</a:t>
              </a:r>
            </a:p>
            <a:p>
              <a:pPr algn="ctr"/>
              <a:endParaRPr lang="sv-SE" sz="2800" dirty="0"/>
            </a:p>
            <a:p>
              <a:pPr algn="ctr"/>
              <a:r>
                <a:rPr lang="sv-SE" sz="2800" dirty="0"/>
                <a:t>Hur beslut fattas </a:t>
              </a:r>
              <a:r>
                <a:rPr lang="sv-SE" sz="2800"/>
                <a:t>i verksamheten</a:t>
              </a:r>
              <a:endParaRPr lang="sv-SE" sz="3200" dirty="0"/>
            </a:p>
          </p:txBody>
        </p:sp>
      </p:grpSp>
      <p:pic>
        <p:nvPicPr>
          <p:cNvPr id="24" name="Bildobjekt 23">
            <a:extLst>
              <a:ext uri="{FF2B5EF4-FFF2-40B4-BE49-F238E27FC236}">
                <a16:creationId xmlns:a16="http://schemas.microsoft.com/office/drawing/2014/main" id="{A3641B10-F393-4A12-9C13-986C37C318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860309">
            <a:off x="5593920" y="2667038"/>
            <a:ext cx="739457" cy="697914"/>
          </a:xfrm>
          <a:prstGeom prst="rect">
            <a:avLst/>
          </a:prstGeom>
        </p:spPr>
      </p:pic>
      <p:sp>
        <p:nvSpPr>
          <p:cNvPr id="4" name="Platshållare för text 3">
            <a:extLst>
              <a:ext uri="{FF2B5EF4-FFF2-40B4-BE49-F238E27FC236}">
                <a16:creationId xmlns:a16="http://schemas.microsoft.com/office/drawing/2014/main" id="{6C9CD4CE-1FCF-CFBD-D0A2-2F91C485B5FC}"/>
              </a:ext>
            </a:extLst>
          </p:cNvPr>
          <p:cNvSpPr>
            <a:spLocks noGrp="1"/>
          </p:cNvSpPr>
          <p:nvPr>
            <p:ph type="body" sz="quarter" idx="10"/>
          </p:nvPr>
        </p:nvSpPr>
        <p:spPr/>
        <p:txBody>
          <a:bodyPr/>
          <a:lstStyle/>
          <a:p>
            <a:endParaRPr lang="sv-SE"/>
          </a:p>
        </p:txBody>
      </p:sp>
      <p:sp>
        <p:nvSpPr>
          <p:cNvPr id="6" name="Rubrik 1">
            <a:extLst>
              <a:ext uri="{FF2B5EF4-FFF2-40B4-BE49-F238E27FC236}">
                <a16:creationId xmlns:a16="http://schemas.microsoft.com/office/drawing/2014/main" id="{B02B1E8B-2065-CC64-F37E-7FB21953F649}"/>
              </a:ext>
            </a:extLst>
          </p:cNvPr>
          <p:cNvSpPr txBox="1">
            <a:spLocks/>
          </p:cNvSpPr>
          <p:nvPr/>
        </p:nvSpPr>
        <p:spPr>
          <a:xfrm>
            <a:off x="368300" y="692150"/>
            <a:ext cx="11488738" cy="720725"/>
          </a:xfrm>
          <a:prstGeom prst="rect">
            <a:avLst/>
          </a:prstGeom>
        </p:spPr>
        <p:txBody>
          <a:bodyPr/>
          <a:lstStyle>
            <a:lvl1pPr algn="l" defTabSz="914400" rtl="0" eaLnBrk="1" latinLnBrk="0" hangingPunct="1">
              <a:spcBef>
                <a:spcPct val="0"/>
              </a:spcBef>
              <a:buNone/>
              <a:defRPr sz="3200" b="1" kern="0" baseline="0">
                <a:solidFill>
                  <a:schemeClr val="tx2"/>
                </a:solidFill>
                <a:latin typeface="+mj-lt"/>
                <a:ea typeface="+mj-ea"/>
                <a:cs typeface="Arial" pitchFamily="34" charset="0"/>
              </a:defRPr>
            </a:lvl1pPr>
          </a:lstStyle>
          <a:p>
            <a:r>
              <a:rPr lang="sv-SE"/>
              <a:t>Definitioner</a:t>
            </a:r>
            <a:endParaRPr lang="sv-SE" dirty="0"/>
          </a:p>
        </p:txBody>
      </p:sp>
      <p:sp>
        <p:nvSpPr>
          <p:cNvPr id="7" name="Platshållare för text 7">
            <a:extLst>
              <a:ext uri="{FF2B5EF4-FFF2-40B4-BE49-F238E27FC236}">
                <a16:creationId xmlns:a16="http://schemas.microsoft.com/office/drawing/2014/main" id="{C59ED857-4929-607B-13C7-3AFE2601BB90}"/>
              </a:ext>
            </a:extLst>
          </p:cNvPr>
          <p:cNvSpPr txBox="1">
            <a:spLocks/>
          </p:cNvSpPr>
          <p:nvPr/>
        </p:nvSpPr>
        <p:spPr>
          <a:xfrm>
            <a:off x="368867" y="361950"/>
            <a:ext cx="11487772" cy="330746"/>
          </a:xfrm>
          <a:prstGeom prst="rect">
            <a:avLst/>
          </a:prstGeom>
        </p:spPr>
        <p:txBody>
          <a:bodyPr/>
          <a:lstStyle>
            <a:lvl1pPr marL="180975" indent="-180975" algn="l" defTabSz="914400" rtl="0" eaLnBrk="1" latinLnBrk="0" hangingPunct="1">
              <a:spcBef>
                <a:spcPct val="20000"/>
              </a:spcBef>
              <a:buClrTx/>
              <a:buFont typeface="Arial" panose="020B0604020202020204" pitchFamily="34" charset="0"/>
              <a:buChar char="•"/>
              <a:defRPr sz="2300" kern="0">
                <a:solidFill>
                  <a:schemeClr val="tx1"/>
                </a:solidFill>
                <a:latin typeface="Calibri" panose="020F0502020204030204" pitchFamily="34" charset="0"/>
                <a:ea typeface="+mn-ea"/>
                <a:cs typeface="Times New Roman" pitchFamily="18" charset="0"/>
              </a:defRPr>
            </a:lvl1pPr>
            <a:lvl2pPr marL="361950" indent="-180975" algn="l" defTabSz="914400" rtl="0" eaLnBrk="1" latinLnBrk="0" hangingPunct="1">
              <a:spcBef>
                <a:spcPct val="20000"/>
              </a:spcBef>
              <a:buClrTx/>
              <a:buFont typeface="Arial" panose="020B0604020202020204" pitchFamily="34" charset="0"/>
              <a:buChar char="•"/>
              <a:defRPr sz="1800" kern="0" baseline="0">
                <a:solidFill>
                  <a:schemeClr val="tx1"/>
                </a:solidFill>
                <a:latin typeface="Calibri" panose="020F0502020204030204" pitchFamily="34" charset="0"/>
                <a:ea typeface="+mn-ea"/>
                <a:cs typeface="Times New Roman" pitchFamily="18" charset="0"/>
              </a:defRPr>
            </a:lvl2pPr>
            <a:lvl3pPr marL="534988" indent="-173038" algn="l" defTabSz="914400" rtl="0" eaLnBrk="1" latinLnBrk="0" hangingPunct="1">
              <a:spcBef>
                <a:spcPct val="20000"/>
              </a:spcBef>
              <a:buClrTx/>
              <a:buFont typeface="Arial" panose="020B0604020202020204" pitchFamily="34" charset="0"/>
              <a:buChar char="•"/>
              <a:defRPr sz="1600" kern="0" baseline="0">
                <a:solidFill>
                  <a:schemeClr val="tx1"/>
                </a:solidFill>
                <a:latin typeface="Calibri" panose="020F0502020204030204" pitchFamily="34" charset="0"/>
                <a:ea typeface="+mn-ea"/>
                <a:cs typeface="Times New Roman" pitchFamily="18" charset="0"/>
              </a:defRPr>
            </a:lvl3pPr>
            <a:lvl4pPr marL="715963" indent="-180975" algn="l" defTabSz="914400" rtl="0" eaLnBrk="1" latinLnBrk="0" hangingPunct="1">
              <a:spcBef>
                <a:spcPct val="20000"/>
              </a:spcBef>
              <a:buClrTx/>
              <a:buFont typeface="Arial" panose="020B0604020202020204" pitchFamily="34" charset="0"/>
              <a:buChar char="•"/>
              <a:defRPr sz="1400" kern="0">
                <a:solidFill>
                  <a:schemeClr val="tx1"/>
                </a:solidFill>
                <a:latin typeface="Calibri" panose="020F0502020204030204" pitchFamily="34" charset="0"/>
                <a:ea typeface="+mn-ea"/>
                <a:cs typeface="Times New Roman" pitchFamily="18" charset="0"/>
              </a:defRPr>
            </a:lvl4pPr>
            <a:lvl5pPr marL="896938" indent="-180975" algn="l" defTabSz="914400" rtl="0" eaLnBrk="1" latinLnBrk="0" hangingPunct="1">
              <a:spcBef>
                <a:spcPct val="20000"/>
              </a:spcBef>
              <a:buClrTx/>
              <a:buFont typeface="Arial" panose="020B0604020202020204" pitchFamily="34" charset="0"/>
              <a:buChar char="•"/>
              <a:defRPr sz="1400" kern="0">
                <a:solidFill>
                  <a:schemeClr val="tx1"/>
                </a:solidFill>
                <a:latin typeface="Calibri" panose="020F0502020204030204" pitchFamily="34"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sv-SE" sz="1800"/>
              <a:t>Om organisatorisk och social arbetsmiljö</a:t>
            </a:r>
          </a:p>
        </p:txBody>
      </p:sp>
    </p:spTree>
    <p:extLst>
      <p:ext uri="{BB962C8B-B14F-4D97-AF65-F5344CB8AC3E}">
        <p14:creationId xmlns:p14="http://schemas.microsoft.com/office/powerpoint/2010/main" val="172693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1000"/>
                                  </p:stCondLst>
                                  <p:childTnLst>
                                    <p:animRot by="120000">
                                      <p:cBhvr>
                                        <p:cTn id="6" dur="200" fill="hold">
                                          <p:stCondLst>
                                            <p:cond delay="0"/>
                                          </p:stCondLst>
                                        </p:cTn>
                                        <p:tgtEl>
                                          <p:spTgt spid="24"/>
                                        </p:tgtEl>
                                        <p:attrNameLst>
                                          <p:attrName>r</p:attrName>
                                        </p:attrNameLst>
                                      </p:cBhvr>
                                    </p:animRot>
                                    <p:animRot by="-240000">
                                      <p:cBhvr>
                                        <p:cTn id="7" dur="400" fill="hold">
                                          <p:stCondLst>
                                            <p:cond delay="400"/>
                                          </p:stCondLst>
                                        </p:cTn>
                                        <p:tgtEl>
                                          <p:spTgt spid="24"/>
                                        </p:tgtEl>
                                        <p:attrNameLst>
                                          <p:attrName>r</p:attrName>
                                        </p:attrNameLst>
                                      </p:cBhvr>
                                    </p:animRot>
                                    <p:animRot by="240000">
                                      <p:cBhvr>
                                        <p:cTn id="8" dur="400" fill="hold">
                                          <p:stCondLst>
                                            <p:cond delay="800"/>
                                          </p:stCondLst>
                                        </p:cTn>
                                        <p:tgtEl>
                                          <p:spTgt spid="24"/>
                                        </p:tgtEl>
                                        <p:attrNameLst>
                                          <p:attrName>r</p:attrName>
                                        </p:attrNameLst>
                                      </p:cBhvr>
                                    </p:animRot>
                                    <p:animRot by="-240000">
                                      <p:cBhvr>
                                        <p:cTn id="9" dur="400" fill="hold">
                                          <p:stCondLst>
                                            <p:cond delay="1200"/>
                                          </p:stCondLst>
                                        </p:cTn>
                                        <p:tgtEl>
                                          <p:spTgt spid="24"/>
                                        </p:tgtEl>
                                        <p:attrNameLst>
                                          <p:attrName>r</p:attrName>
                                        </p:attrNameLst>
                                      </p:cBhvr>
                                    </p:animRot>
                                    <p:animRot by="120000">
                                      <p:cBhvr>
                                        <p:cTn id="10" dur="400" fill="hold">
                                          <p:stCondLst>
                                            <p:cond delay="1600"/>
                                          </p:stCondLst>
                                        </p:cTn>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D098944-45EA-4925-8CA0-EEA917AF2F38}"/>
              </a:ext>
            </a:extLst>
          </p:cNvPr>
          <p:cNvSpPr>
            <a:spLocks noGrp="1"/>
          </p:cNvSpPr>
          <p:nvPr>
            <p:ph type="title"/>
          </p:nvPr>
        </p:nvSpPr>
        <p:spPr>
          <a:xfrm>
            <a:off x="368866" y="692696"/>
            <a:ext cx="11487773" cy="720080"/>
          </a:xfrm>
        </p:spPr>
        <p:txBody>
          <a:bodyPr/>
          <a:lstStyle/>
          <a:p>
            <a:r>
              <a:rPr lang="sv-SE" dirty="0"/>
              <a:t>4 vinster av att jobba med OSA</a:t>
            </a:r>
          </a:p>
        </p:txBody>
      </p:sp>
      <p:sp>
        <p:nvSpPr>
          <p:cNvPr id="8" name="Platshållare för text 7">
            <a:extLst>
              <a:ext uri="{FF2B5EF4-FFF2-40B4-BE49-F238E27FC236}">
                <a16:creationId xmlns:a16="http://schemas.microsoft.com/office/drawing/2014/main" id="{EE1A06EC-6BD9-BB2F-A041-0E975B14BEE8}"/>
              </a:ext>
            </a:extLst>
          </p:cNvPr>
          <p:cNvSpPr>
            <a:spLocks noGrp="1"/>
          </p:cNvSpPr>
          <p:nvPr>
            <p:ph type="body" sz="quarter" idx="14"/>
          </p:nvPr>
        </p:nvSpPr>
        <p:spPr/>
        <p:txBody>
          <a:bodyPr/>
          <a:lstStyle/>
          <a:p>
            <a:r>
              <a:rPr lang="sv-SE"/>
              <a:t>Om organisatorisk och social arbetsmiljö</a:t>
            </a:r>
          </a:p>
        </p:txBody>
      </p:sp>
      <p:sp>
        <p:nvSpPr>
          <p:cNvPr id="4" name="Platshållare för innehåll 3">
            <a:extLst>
              <a:ext uri="{FF2B5EF4-FFF2-40B4-BE49-F238E27FC236}">
                <a16:creationId xmlns:a16="http://schemas.microsoft.com/office/drawing/2014/main" id="{6214EBD1-5DDE-3369-7EC2-A5BFEB0BCC59}"/>
              </a:ext>
            </a:extLst>
          </p:cNvPr>
          <p:cNvSpPr>
            <a:spLocks noGrp="1"/>
          </p:cNvSpPr>
          <p:nvPr>
            <p:ph sz="quarter" idx="15"/>
          </p:nvPr>
        </p:nvSpPr>
        <p:spPr>
          <a:xfrm>
            <a:off x="1055440" y="1772816"/>
            <a:ext cx="10081120" cy="4174783"/>
          </a:xfrm>
        </p:spPr>
        <p:txBody>
          <a:bodyPr/>
          <a:lstStyle/>
          <a:p>
            <a:r>
              <a:rPr lang="sv-SE"/>
              <a:t>Mindre sjukfrånvaro</a:t>
            </a:r>
          </a:p>
          <a:p>
            <a:r>
              <a:rPr lang="sv-SE"/>
              <a:t>Bättre stämning och färre konflikter</a:t>
            </a:r>
          </a:p>
          <a:p>
            <a:r>
              <a:rPr lang="sv-SE"/>
              <a:t>Engagemang och bättre arbetsresultat</a:t>
            </a:r>
          </a:p>
          <a:p>
            <a:r>
              <a:rPr lang="sv-SE"/>
              <a:t>Attraktiv arbetsplats</a:t>
            </a:r>
          </a:p>
          <a:p>
            <a:endParaRPr lang="sv-SE"/>
          </a:p>
        </p:txBody>
      </p:sp>
      <p:pic>
        <p:nvPicPr>
          <p:cNvPr id="5" name="Bildobjekt 4">
            <a:extLst>
              <a:ext uri="{FF2B5EF4-FFF2-40B4-BE49-F238E27FC236}">
                <a16:creationId xmlns:a16="http://schemas.microsoft.com/office/drawing/2014/main" id="{3B87D630-B5BA-46BC-9EEC-F9982DFCB0AB}"/>
              </a:ext>
            </a:extLst>
          </p:cNvPr>
          <p:cNvPicPr>
            <a:picLocks noChangeAspect="1"/>
          </p:cNvPicPr>
          <p:nvPr/>
        </p:nvPicPr>
        <p:blipFill rotWithShape="1">
          <a:blip r:embed="rId3">
            <a:extLst>
              <a:ext uri="{28A0092B-C50C-407E-A947-70E740481C1C}">
                <a14:useLocalDpi xmlns:a14="http://schemas.microsoft.com/office/drawing/2010/main" val="0"/>
              </a:ext>
            </a:extLst>
          </a:blip>
          <a:srcRect t="46457" r="4467"/>
          <a:stretch/>
        </p:blipFill>
        <p:spPr>
          <a:xfrm>
            <a:off x="2423592" y="3988475"/>
            <a:ext cx="9768408" cy="2874288"/>
          </a:xfrm>
          <a:prstGeom prst="rect">
            <a:avLst/>
          </a:prstGeom>
        </p:spPr>
      </p:pic>
    </p:spTree>
    <p:extLst>
      <p:ext uri="{BB962C8B-B14F-4D97-AF65-F5344CB8AC3E}">
        <p14:creationId xmlns:p14="http://schemas.microsoft.com/office/powerpoint/2010/main" val="2251491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01BCB5D-B261-4622-AAA8-1CA951B86F0C}"/>
              </a:ext>
            </a:extLst>
          </p:cNvPr>
          <p:cNvSpPr>
            <a:spLocks noGrp="1"/>
          </p:cNvSpPr>
          <p:nvPr>
            <p:ph type="title"/>
          </p:nvPr>
        </p:nvSpPr>
        <p:spPr/>
        <p:txBody>
          <a:bodyPr/>
          <a:lstStyle/>
          <a:p>
            <a:r>
              <a:rPr lang="sv-SE"/>
              <a:t>Ur AFS 2015:4 ”Organisatorisk och social arbetsmiljö”</a:t>
            </a:r>
          </a:p>
        </p:txBody>
      </p:sp>
      <p:sp>
        <p:nvSpPr>
          <p:cNvPr id="5" name="Platshållare för text 4">
            <a:extLst>
              <a:ext uri="{FF2B5EF4-FFF2-40B4-BE49-F238E27FC236}">
                <a16:creationId xmlns:a16="http://schemas.microsoft.com/office/drawing/2014/main" id="{BD660922-8448-A492-61F0-FF6D12672B44}"/>
              </a:ext>
            </a:extLst>
          </p:cNvPr>
          <p:cNvSpPr>
            <a:spLocks noGrp="1"/>
          </p:cNvSpPr>
          <p:nvPr>
            <p:ph type="body" sz="quarter" idx="14"/>
          </p:nvPr>
        </p:nvSpPr>
        <p:spPr/>
        <p:txBody>
          <a:bodyPr/>
          <a:lstStyle/>
          <a:p>
            <a:r>
              <a:rPr lang="sv-SE"/>
              <a:t>Introduktion</a:t>
            </a:r>
          </a:p>
        </p:txBody>
      </p:sp>
      <p:sp>
        <p:nvSpPr>
          <p:cNvPr id="3" name="Platshållare för innehåll 2">
            <a:extLst>
              <a:ext uri="{FF2B5EF4-FFF2-40B4-BE49-F238E27FC236}">
                <a16:creationId xmlns:a16="http://schemas.microsoft.com/office/drawing/2014/main" id="{49A2C15C-AFCF-479C-9CA4-58AAB20036EB}"/>
              </a:ext>
            </a:extLst>
          </p:cNvPr>
          <p:cNvSpPr>
            <a:spLocks noGrp="1"/>
          </p:cNvSpPr>
          <p:nvPr>
            <p:ph sz="quarter" idx="15"/>
          </p:nvPr>
        </p:nvSpPr>
        <p:spPr>
          <a:xfrm>
            <a:off x="1055440" y="1772816"/>
            <a:ext cx="6984776" cy="4174783"/>
          </a:xfrm>
        </p:spPr>
        <p:txBody>
          <a:bodyPr/>
          <a:lstStyle/>
          <a:p>
            <a:pPr marL="0" indent="0">
              <a:buNone/>
            </a:pPr>
            <a:r>
              <a:rPr lang="sv-SE" sz="2000" b="1">
                <a:latin typeface="+mj-lt"/>
              </a:rPr>
              <a:t>6 </a:t>
            </a:r>
            <a:r>
              <a:rPr lang="sv-SE" sz="2000" b="1">
                <a:latin typeface="Arial" panose="020B0604020202020204" pitchFamily="34" charset="0"/>
                <a:cs typeface="Arial" panose="020B0604020202020204" pitchFamily="34" charset="0"/>
              </a:rPr>
              <a:t>§</a:t>
            </a:r>
            <a:r>
              <a:rPr lang="sv-SE" sz="2000">
                <a:latin typeface="+mj-lt"/>
              </a:rPr>
              <a:t> Arbetsgivaren ska se till att chefer och arbetsledare har nedanstående kunskaper:</a:t>
            </a:r>
          </a:p>
          <a:p>
            <a:pPr marL="514350" indent="-514350">
              <a:buAutoNum type="arabicPeriod"/>
            </a:pPr>
            <a:r>
              <a:rPr lang="sv-SE" sz="2000">
                <a:latin typeface="+mj-lt"/>
              </a:rPr>
              <a:t>Hur man förebygger och hanterar ohälsosam arbetsbelastning</a:t>
            </a:r>
          </a:p>
          <a:p>
            <a:pPr marL="514350" indent="-514350">
              <a:buAutoNum type="arabicPeriod"/>
            </a:pPr>
            <a:r>
              <a:rPr lang="sv-SE" sz="2000">
                <a:latin typeface="+mj-lt"/>
              </a:rPr>
              <a:t>Hur man förebygger och hanterar kränkande särbehandling</a:t>
            </a:r>
          </a:p>
          <a:p>
            <a:pPr marL="0" indent="0">
              <a:buNone/>
            </a:pPr>
            <a:r>
              <a:rPr lang="sv-SE" sz="2000">
                <a:latin typeface="+mj-lt"/>
              </a:rPr>
              <a:t>Arbetsgivaren ska se till att det finns förutsättningar att omsätta dessa kunskaper i praktiken.</a:t>
            </a:r>
          </a:p>
          <a:p>
            <a:pPr marL="0" indent="0">
              <a:buNone/>
            </a:pPr>
            <a:endParaRPr lang="sv-SE" sz="2000">
              <a:latin typeface="+mj-lt"/>
            </a:endParaRPr>
          </a:p>
          <a:p>
            <a:pPr marL="0" indent="0">
              <a:buNone/>
            </a:pPr>
            <a:r>
              <a:rPr lang="sv-SE" sz="2000">
                <a:latin typeface="+mj-lt"/>
              </a:rPr>
              <a:t>Allmänna råd: </a:t>
            </a:r>
            <a:br>
              <a:rPr lang="sv-SE" sz="2000">
                <a:latin typeface="+mj-lt"/>
              </a:rPr>
            </a:br>
            <a:r>
              <a:rPr lang="sv-SE" sz="2000">
                <a:latin typeface="+mj-lt"/>
              </a:rPr>
              <a:t>Ett sätt för arbetsgivaren att tillföra kunskaper är att ge utbildning, gärna för chefer, arbetsledare och skyddsombud tillsammans. Det underlättar för chefer och arbetsledare när även skyddsombuden har motsvarande kunskaper […]</a:t>
            </a:r>
          </a:p>
        </p:txBody>
      </p:sp>
      <p:pic>
        <p:nvPicPr>
          <p:cNvPr id="4" name="Bildobjekt 3">
            <a:extLst>
              <a:ext uri="{FF2B5EF4-FFF2-40B4-BE49-F238E27FC236}">
                <a16:creationId xmlns:a16="http://schemas.microsoft.com/office/drawing/2014/main" id="{D8294BA2-76AD-4E58-96F4-4ED690BEF9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12224" y="1938563"/>
            <a:ext cx="3240682" cy="3240682"/>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2167507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2737354D-8400-C304-97C6-D2FA85C465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3040" y="1919040"/>
            <a:ext cx="4938960" cy="4938960"/>
          </a:xfrm>
          <a:prstGeom prst="rect">
            <a:avLst/>
          </a:prstGeom>
        </p:spPr>
      </p:pic>
      <p:sp>
        <p:nvSpPr>
          <p:cNvPr id="2" name="Rubrik 1">
            <a:extLst>
              <a:ext uri="{FF2B5EF4-FFF2-40B4-BE49-F238E27FC236}">
                <a16:creationId xmlns:a16="http://schemas.microsoft.com/office/drawing/2014/main" id="{E2573E6F-6A10-4DCD-B8D1-2C777794823A}"/>
              </a:ext>
            </a:extLst>
          </p:cNvPr>
          <p:cNvSpPr>
            <a:spLocks noGrp="1"/>
          </p:cNvSpPr>
          <p:nvPr>
            <p:ph type="title"/>
          </p:nvPr>
        </p:nvSpPr>
        <p:spPr/>
        <p:txBody>
          <a:bodyPr/>
          <a:lstStyle/>
          <a:p>
            <a:r>
              <a:rPr lang="sv-SE"/>
              <a:t>Vanliga frågor hos chefer</a:t>
            </a:r>
          </a:p>
        </p:txBody>
      </p:sp>
      <p:sp>
        <p:nvSpPr>
          <p:cNvPr id="6" name="Platshållare för text 5">
            <a:extLst>
              <a:ext uri="{FF2B5EF4-FFF2-40B4-BE49-F238E27FC236}">
                <a16:creationId xmlns:a16="http://schemas.microsoft.com/office/drawing/2014/main" id="{AA688771-C11E-A248-552C-FB34C7515382}"/>
              </a:ext>
            </a:extLst>
          </p:cNvPr>
          <p:cNvSpPr>
            <a:spLocks noGrp="1"/>
          </p:cNvSpPr>
          <p:nvPr>
            <p:ph type="body" sz="quarter" idx="14"/>
          </p:nvPr>
        </p:nvSpPr>
        <p:spPr/>
        <p:txBody>
          <a:bodyPr/>
          <a:lstStyle/>
          <a:p>
            <a:r>
              <a:rPr lang="sv-SE"/>
              <a:t>Introduktion</a:t>
            </a:r>
          </a:p>
        </p:txBody>
      </p:sp>
      <p:sp>
        <p:nvSpPr>
          <p:cNvPr id="3" name="Platshållare för innehåll 2">
            <a:extLst>
              <a:ext uri="{FF2B5EF4-FFF2-40B4-BE49-F238E27FC236}">
                <a16:creationId xmlns:a16="http://schemas.microsoft.com/office/drawing/2014/main" id="{7273BCD3-E3FD-4B3F-8E93-3FBA69502672}"/>
              </a:ext>
            </a:extLst>
          </p:cNvPr>
          <p:cNvSpPr>
            <a:spLocks noGrp="1"/>
          </p:cNvSpPr>
          <p:nvPr>
            <p:ph sz="quarter" idx="15"/>
          </p:nvPr>
        </p:nvSpPr>
        <p:spPr>
          <a:xfrm>
            <a:off x="1055440" y="1772816"/>
            <a:ext cx="6624736" cy="4174783"/>
          </a:xfrm>
        </p:spPr>
        <p:txBody>
          <a:bodyPr/>
          <a:lstStyle/>
          <a:p>
            <a:pPr marL="171450" lvl="0" indent="-171450"/>
            <a:r>
              <a:rPr lang="sv-SE"/>
              <a:t>Hur ser </a:t>
            </a:r>
            <a:r>
              <a:rPr lang="sv-SE" u="sng"/>
              <a:t>mitt</a:t>
            </a:r>
            <a:r>
              <a:rPr lang="sv-SE"/>
              <a:t> ansvar ut i att verksamheten lever upp till OSA-föreskrifterna?</a:t>
            </a:r>
          </a:p>
          <a:p>
            <a:pPr marL="171450" lvl="0" indent="-171450"/>
            <a:r>
              <a:rPr lang="sv-SE"/>
              <a:t>Vad ska jag göra och när vet jag att jag gjort tillräckligt?</a:t>
            </a:r>
          </a:p>
          <a:p>
            <a:pPr marL="171450" lvl="0" indent="-171450"/>
            <a:r>
              <a:rPr lang="sv-SE"/>
              <a:t>Hur kan jag utvärdera och följa upp det vi gör inom OSA?</a:t>
            </a:r>
          </a:p>
          <a:p>
            <a:pPr marL="171450" lvl="0" indent="-171450"/>
            <a:r>
              <a:rPr lang="sv-SE"/>
              <a:t>Hur samverkar jag med medarbetare och skyddsombud i OSA-frågorna?</a:t>
            </a:r>
          </a:p>
          <a:p>
            <a:pPr marL="171450" lvl="0" indent="-171450"/>
            <a:r>
              <a:rPr lang="sv-SE"/>
              <a:t>Var och hur ska jag börja?</a:t>
            </a:r>
          </a:p>
        </p:txBody>
      </p:sp>
    </p:spTree>
    <p:extLst>
      <p:ext uri="{BB962C8B-B14F-4D97-AF65-F5344CB8AC3E}">
        <p14:creationId xmlns:p14="http://schemas.microsoft.com/office/powerpoint/2010/main" val="2832312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8F07E480-8A09-0FC6-0397-AAA3EDB29FB4}"/>
              </a:ext>
            </a:extLst>
          </p:cNvPr>
          <p:cNvPicPr>
            <a:picLocks noChangeAspect="1"/>
          </p:cNvPicPr>
          <p:nvPr/>
        </p:nvPicPr>
        <p:blipFill rotWithShape="1">
          <a:blip r:embed="rId3"/>
          <a:srcRect l="8071" r="6510"/>
          <a:stretch/>
        </p:blipFill>
        <p:spPr>
          <a:xfrm>
            <a:off x="1" y="-11185"/>
            <a:ext cx="12192000" cy="6880369"/>
          </a:xfrm>
          <a:prstGeom prst="rect">
            <a:avLst/>
          </a:prstGeom>
        </p:spPr>
      </p:pic>
    </p:spTree>
    <p:extLst>
      <p:ext uri="{BB962C8B-B14F-4D97-AF65-F5344CB8AC3E}">
        <p14:creationId xmlns:p14="http://schemas.microsoft.com/office/powerpoint/2010/main" val="2214121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a 1">
            <a:hlinkClick r:id="" action="ppaction://media"/>
            <a:extLst>
              <a:ext uri="{FF2B5EF4-FFF2-40B4-BE49-F238E27FC236}">
                <a16:creationId xmlns:a16="http://schemas.microsoft.com/office/drawing/2014/main" id="{5B10AD4D-4E08-44C7-8F30-F2D9275A087B}"/>
              </a:ext>
            </a:extLst>
          </p:cNvPr>
          <p:cNvPicPr>
            <a:picLocks noRot="1" noChangeAspect="1"/>
          </p:cNvPicPr>
          <p:nvPr>
            <a:videoFile r:link="rId1"/>
          </p:nvPr>
        </p:nvPicPr>
        <p:blipFill>
          <a:blip r:embed="rId4">
            <a:extLst>
              <a:ext uri="{28A0092B-C50C-407E-A947-70E740481C1C}">
                <a14:useLocalDpi xmlns:a14="http://schemas.microsoft.com/office/drawing/2010/main" val="0"/>
              </a:ext>
            </a:extLst>
          </a:blip>
          <a:srcRect/>
          <a:stretch/>
        </p:blipFill>
        <p:spPr>
          <a:xfrm>
            <a:off x="-16872" y="0"/>
            <a:ext cx="13716001" cy="6858000"/>
          </a:xfrm>
          <a:prstGeom prst="rect">
            <a:avLst/>
          </a:prstGeom>
        </p:spPr>
      </p:pic>
    </p:spTree>
    <p:extLst>
      <p:ext uri="{BB962C8B-B14F-4D97-AF65-F5344CB8AC3E}">
        <p14:creationId xmlns:p14="http://schemas.microsoft.com/office/powerpoint/2010/main" val="1815688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E9203C-2505-4989-922F-9C01DBEB21F0}"/>
              </a:ext>
            </a:extLst>
          </p:cNvPr>
          <p:cNvSpPr>
            <a:spLocks noGrp="1"/>
          </p:cNvSpPr>
          <p:nvPr>
            <p:ph type="title"/>
          </p:nvPr>
        </p:nvSpPr>
        <p:spPr>
          <a:xfrm>
            <a:off x="368866" y="692696"/>
            <a:ext cx="11487773" cy="720080"/>
          </a:xfrm>
        </p:spPr>
        <p:txBody>
          <a:bodyPr/>
          <a:lstStyle/>
          <a:p>
            <a:r>
              <a:rPr lang="sv-SE"/>
              <a:t>För kommuner, regioner och kommunala företag</a:t>
            </a:r>
          </a:p>
        </p:txBody>
      </p:sp>
      <p:sp>
        <p:nvSpPr>
          <p:cNvPr id="4" name="Platshållare för text 3">
            <a:extLst>
              <a:ext uri="{FF2B5EF4-FFF2-40B4-BE49-F238E27FC236}">
                <a16:creationId xmlns:a16="http://schemas.microsoft.com/office/drawing/2014/main" id="{8F707FDD-961F-3762-A716-6B1E89AC57A7}"/>
              </a:ext>
            </a:extLst>
          </p:cNvPr>
          <p:cNvSpPr>
            <a:spLocks noGrp="1"/>
          </p:cNvSpPr>
          <p:nvPr>
            <p:ph type="body" sz="quarter" idx="14"/>
          </p:nvPr>
        </p:nvSpPr>
        <p:spPr>
          <a:xfrm>
            <a:off x="368867" y="361950"/>
            <a:ext cx="11487772" cy="330746"/>
          </a:xfrm>
        </p:spPr>
        <p:txBody>
          <a:bodyPr/>
          <a:lstStyle/>
          <a:p>
            <a:r>
              <a:rPr lang="sv-SE"/>
              <a:t>OSA-utbildningen</a:t>
            </a:r>
          </a:p>
        </p:txBody>
      </p:sp>
      <p:graphicFrame>
        <p:nvGraphicFramePr>
          <p:cNvPr id="8" name="Platshållare för innehåll 7">
            <a:extLst>
              <a:ext uri="{FF2B5EF4-FFF2-40B4-BE49-F238E27FC236}">
                <a16:creationId xmlns:a16="http://schemas.microsoft.com/office/drawing/2014/main" id="{AC362711-01A4-2900-BFE1-AEF40971D05D}"/>
              </a:ext>
            </a:extLst>
          </p:cNvPr>
          <p:cNvGraphicFramePr>
            <a:graphicFrameLocks noGrp="1"/>
          </p:cNvGraphicFramePr>
          <p:nvPr>
            <p:ph sz="quarter" idx="15"/>
            <p:extLst>
              <p:ext uri="{D42A27DB-BD31-4B8C-83A1-F6EECF244321}">
                <p14:modId xmlns:p14="http://schemas.microsoft.com/office/powerpoint/2010/main" val="2113726499"/>
              </p:ext>
            </p:extLst>
          </p:nvPr>
        </p:nvGraphicFramePr>
        <p:xfrm>
          <a:off x="1055688" y="1773238"/>
          <a:ext cx="10080625" cy="4175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0488280"/>
      </p:ext>
    </p:extLst>
  </p:cSld>
  <p:clrMapOvr>
    <a:masterClrMapping/>
  </p:clrMapOvr>
</p:sld>
</file>

<file path=ppt/theme/theme1.xml><?xml version="1.0" encoding="utf-8"?>
<a:theme xmlns:a="http://schemas.openxmlformats.org/drawingml/2006/main" name="Suntarbetsliv">
  <a:themeElements>
    <a:clrScheme name="Suntarbetsliv">
      <a:dk1>
        <a:srgbClr val="000B3C"/>
      </a:dk1>
      <a:lt1>
        <a:srgbClr val="FDEDE5"/>
      </a:lt1>
      <a:dk2>
        <a:srgbClr val="EB5200"/>
      </a:dk2>
      <a:lt2>
        <a:srgbClr val="FFFFFF"/>
      </a:lt2>
      <a:accent1>
        <a:srgbClr val="EB5200"/>
      </a:accent1>
      <a:accent2>
        <a:srgbClr val="000B3C"/>
      </a:accent2>
      <a:accent3>
        <a:srgbClr val="00994F"/>
      </a:accent3>
      <a:accent4>
        <a:srgbClr val="A64DFF"/>
      </a:accent4>
      <a:accent5>
        <a:srgbClr val="E81147"/>
      </a:accent5>
      <a:accent6>
        <a:srgbClr val="FFEF5C"/>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t">
        <a:noAutofit/>
      </a:bodyPr>
      <a:lstStyle>
        <a:defPPr algn="l">
          <a:defRPr sz="1800" b="0" dirty="0" smtClean="0">
            <a:solidFill>
              <a:schemeClr val="tx1"/>
            </a:solidFill>
          </a:defRPr>
        </a:defPPr>
      </a:lstStyle>
    </a:txDef>
  </a:objectDefaults>
  <a:extraClrSchemeLst/>
  <a:extLst>
    <a:ext uri="{05A4C25C-085E-4340-85A3-A5531E510DB2}">
      <thm15:themeFamily xmlns:thm15="http://schemas.microsoft.com/office/thememl/2012/main" name="Suntarbetsliv presentation mall 2023_v1" id="{0313D934-F011-4A58-905B-45E0D43953D2}" vid="{1EAF83A4-08DC-41C8-BE4E-B3159A3F2743}"/>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B1551543DB3FA47B7DB2D7F90BA707C" ma:contentTypeVersion="18" ma:contentTypeDescription="Skapa ett nytt dokument." ma:contentTypeScope="" ma:versionID="143ae7a83396f836b067ab30ba6fdd01">
  <xsd:schema xmlns:xsd="http://www.w3.org/2001/XMLSchema" xmlns:xs="http://www.w3.org/2001/XMLSchema" xmlns:p="http://schemas.microsoft.com/office/2006/metadata/properties" xmlns:ns2="1a6e3fa1-c333-471c-82e6-93548a95aedd" xmlns:ns3="6395175a-83d6-4cca-8e00-0d2518442864" targetNamespace="http://schemas.microsoft.com/office/2006/metadata/properties" ma:root="true" ma:fieldsID="44fd5e5e2adad3293c65392c651e6b46" ns2:_="" ns3:_="">
    <xsd:import namespace="1a6e3fa1-c333-471c-82e6-93548a95aedd"/>
    <xsd:import namespace="6395175a-83d6-4cca-8e00-0d251844286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MediaServiceAutoKeyPoints" minOccurs="0"/>
                <xsd:element ref="ns2:MediaServiceKeyPoints" minOccurs="0"/>
                <xsd:element ref="ns2:dt"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6e3fa1-c333-471c-82e6-93548a95ae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t" ma:index="20" nillable="true" ma:displayName="dt" ma:format="DateTime" ma:internalName="dt">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Bildmarkeringar" ma:readOnly="false" ma:fieldId="{5cf76f15-5ced-4ddc-b409-7134ff3c332f}" ma:taxonomyMulti="true" ma:sspId="15259a32-73be-4f75-b0c8-8cd46760094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395175a-83d6-4cca-8e00-0d2518442864" elementFormDefault="qualified">
    <xsd:import namespace="http://schemas.microsoft.com/office/2006/documentManagement/types"/>
    <xsd:import namespace="http://schemas.microsoft.com/office/infopath/2007/PartnerControls"/>
    <xsd:element name="SharedWithUsers" ma:index="16"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at med information" ma:internalName="SharedWithDetails" ma:readOnly="true">
      <xsd:simpleType>
        <xsd:restriction base="dms:Note">
          <xsd:maxLength value="255"/>
        </xsd:restriction>
      </xsd:simpleType>
    </xsd:element>
    <xsd:element name="TaxCatchAll" ma:index="24" nillable="true" ma:displayName="Taxonomy Catch All Column" ma:hidden="true" ma:list="{30afb843-5cf9-4927-ab6f-d94dd58f7248}" ma:internalName="TaxCatchAll" ma:showField="CatchAllData" ma:web="6395175a-83d6-4cca-8e00-0d251844286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6395175a-83d6-4cca-8e00-0d2518442864">
      <UserInfo>
        <DisplayName>Victoria Magnusson</DisplayName>
        <AccountId>34</AccountId>
        <AccountType/>
      </UserInfo>
    </SharedWithUsers>
    <dt xmlns="1a6e3fa1-c333-471c-82e6-93548a95aedd" xsi:nil="true"/>
    <TaxCatchAll xmlns="6395175a-83d6-4cca-8e00-0d2518442864" xsi:nil="true"/>
    <lcf76f155ced4ddcb4097134ff3c332f xmlns="1a6e3fa1-c333-471c-82e6-93548a95aedd">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0D793A9-D335-4DCB-827D-0FABFF9B49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6e3fa1-c333-471c-82e6-93548a95aedd"/>
    <ds:schemaRef ds:uri="6395175a-83d6-4cca-8e00-0d25184428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D4D60B0-E4D7-4874-AEC8-867219D5A339}">
  <ds:schemaRefs>
    <ds:schemaRef ds:uri="1a6e3fa1-c333-471c-82e6-93548a95aedd"/>
    <ds:schemaRef ds:uri="6395175a-83d6-4cca-8e00-0d251844286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A96112E-0E4A-4180-9518-827D2C14217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Suntarbetsliv presentation mall 2023_v1.1</Template>
  <TotalTime>0</TotalTime>
  <Words>1046</Words>
  <Application>Microsoft Office PowerPoint</Application>
  <PresentationFormat>Bredbild</PresentationFormat>
  <Paragraphs>129</Paragraphs>
  <Slides>14</Slides>
  <Notes>13</Notes>
  <HiddenSlides>0</HiddenSlides>
  <MMClips>1</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14</vt:i4>
      </vt:variant>
    </vt:vector>
  </HeadingPairs>
  <TitlesOfParts>
    <vt:vector size="17" baseType="lpstr">
      <vt:lpstr>Arial</vt:lpstr>
      <vt:lpstr>Calibri</vt:lpstr>
      <vt:lpstr>Suntarbetsliv</vt:lpstr>
      <vt:lpstr>PowerPoint-presentation</vt:lpstr>
      <vt:lpstr>PowerPoint-presentation</vt:lpstr>
      <vt:lpstr>PowerPoint-presentation</vt:lpstr>
      <vt:lpstr>4 vinster av att jobba med OSA</vt:lpstr>
      <vt:lpstr>Ur AFS 2015:4 ”Organisatorisk och social arbetsmiljö”</vt:lpstr>
      <vt:lpstr>Vanliga frågor hos chefer</vt:lpstr>
      <vt:lpstr>PowerPoint-presentation</vt:lpstr>
      <vt:lpstr>PowerPoint-presentation</vt:lpstr>
      <vt:lpstr>För kommuner, regioner och kommunala företag</vt:lpstr>
      <vt:lpstr>PowerPoint-presentation</vt:lpstr>
      <vt:lpstr>Innehåll</vt:lpstr>
      <vt:lpstr>Utbildningsledare</vt:lpstr>
      <vt:lpstr>Fördelar</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Helena Engelke</dc:creator>
  <cp:lastModifiedBy>Linnea Bjuhr (Suntarbetsliv)</cp:lastModifiedBy>
  <cp:revision>2</cp:revision>
  <cp:lastPrinted>2020-01-30T15:01:59Z</cp:lastPrinted>
  <dcterms:created xsi:type="dcterms:W3CDTF">2023-07-07T09:25:04Z</dcterms:created>
  <dcterms:modified xsi:type="dcterms:W3CDTF">2023-10-10T11:31:08Z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0x010100BB1551543DB3FA47B7DB2D7F90BA707C</vt:lpwstr>
  </property>
  <property fmtid="{D5CDD505-2E9C-101B-9397-08002B2CF9AE}" pid="3" name="MediaServiceImageTags">
    <vt:lpwstr/>
  </property>
</Properties>
</file>